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/>
    <p:restoredTop sz="94635"/>
  </p:normalViewPr>
  <p:slideViewPr>
    <p:cSldViewPr snapToGrid="0">
      <p:cViewPr varScale="1">
        <p:scale>
          <a:sx n="120" d="100"/>
          <a:sy n="120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flutter.dev/ui/widgets" TargetMode="External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flutter.dev/ui/widge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E45CA-5580-4942-AC4E-BB745CE90DB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1DBE4F-EAE0-46AA-B84C-123609DE6D5C}">
      <dgm:prSet/>
      <dgm:spPr/>
      <dgm:t>
        <a:bodyPr/>
        <a:lstStyle/>
        <a:p>
          <a:r>
            <a:rPr lang="en-US"/>
            <a:t>Conversational AI Assistants (Claude, ChatGPT, Gemini)</a:t>
          </a:r>
        </a:p>
      </dgm:t>
    </dgm:pt>
    <dgm:pt modelId="{38C73A3B-5063-405C-BCFC-B668811BBF1A}" type="parTrans" cxnId="{0ECADF45-A0A4-47DC-B495-B13909F2F779}">
      <dgm:prSet/>
      <dgm:spPr/>
      <dgm:t>
        <a:bodyPr/>
        <a:lstStyle/>
        <a:p>
          <a:endParaRPr lang="en-US"/>
        </a:p>
      </dgm:t>
    </dgm:pt>
    <dgm:pt modelId="{3A323F13-31EE-4820-9EA2-2661B9835C20}" type="sibTrans" cxnId="{0ECADF45-A0A4-47DC-B495-B13909F2F779}">
      <dgm:prSet/>
      <dgm:spPr/>
      <dgm:t>
        <a:bodyPr/>
        <a:lstStyle/>
        <a:p>
          <a:endParaRPr lang="en-US"/>
        </a:p>
      </dgm:t>
    </dgm:pt>
    <dgm:pt modelId="{736818F2-A895-4CE7-9F39-33F692C111A3}">
      <dgm:prSet/>
      <dgm:spPr/>
      <dgm:t>
        <a:bodyPr/>
        <a:lstStyle/>
        <a:p>
          <a:r>
            <a:rPr lang="en-US" dirty="0"/>
            <a:t>IDE Integrations (Copilot, Windsurf Plugin, Cline, Roo)</a:t>
          </a:r>
        </a:p>
      </dgm:t>
    </dgm:pt>
    <dgm:pt modelId="{425BA85B-F5EF-441E-92FC-DACF56CF7B9F}" type="parTrans" cxnId="{728BE22A-A910-4DA3-B61C-74D0F75374A6}">
      <dgm:prSet/>
      <dgm:spPr/>
      <dgm:t>
        <a:bodyPr/>
        <a:lstStyle/>
        <a:p>
          <a:endParaRPr lang="en-US"/>
        </a:p>
      </dgm:t>
    </dgm:pt>
    <dgm:pt modelId="{979C6858-3C3A-492D-9610-C62D00009388}" type="sibTrans" cxnId="{728BE22A-A910-4DA3-B61C-74D0F75374A6}">
      <dgm:prSet/>
      <dgm:spPr/>
      <dgm:t>
        <a:bodyPr/>
        <a:lstStyle/>
        <a:p>
          <a:endParaRPr lang="en-US"/>
        </a:p>
      </dgm:t>
    </dgm:pt>
    <dgm:pt modelId="{547A131C-9979-4455-A4AA-DC3AE3B97B2F}">
      <dgm:prSet/>
      <dgm:spPr/>
      <dgm:t>
        <a:bodyPr/>
        <a:lstStyle/>
        <a:p>
          <a:r>
            <a:rPr lang="en-US" dirty="0"/>
            <a:t>Agentic flow oriented (Cursor, Claude Code, Gemini CLI, Windsurf, Codex, Kiro, JetBrains Junie)</a:t>
          </a:r>
        </a:p>
      </dgm:t>
    </dgm:pt>
    <dgm:pt modelId="{CB39EBB1-E87D-4437-B7D1-CFE55008CFBD}" type="parTrans" cxnId="{C37511AF-EA5D-4681-A958-F31C1926CA2B}">
      <dgm:prSet/>
      <dgm:spPr/>
      <dgm:t>
        <a:bodyPr/>
        <a:lstStyle/>
        <a:p>
          <a:endParaRPr lang="en-US"/>
        </a:p>
      </dgm:t>
    </dgm:pt>
    <dgm:pt modelId="{096510B7-6715-41C3-9B19-844E43E8ECAE}" type="sibTrans" cxnId="{C37511AF-EA5D-4681-A958-F31C1926CA2B}">
      <dgm:prSet/>
      <dgm:spPr/>
      <dgm:t>
        <a:bodyPr/>
        <a:lstStyle/>
        <a:p>
          <a:endParaRPr lang="en-US"/>
        </a:p>
      </dgm:t>
    </dgm:pt>
    <dgm:pt modelId="{5183B177-5569-4B47-85A7-708C7CAD202F}" type="pres">
      <dgm:prSet presAssocID="{96EE45CA-5580-4942-AC4E-BB745CE90D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5871A2-EECB-D14C-BF91-CF57E1F31DE3}" type="pres">
      <dgm:prSet presAssocID="{9C1DBE4F-EAE0-46AA-B84C-123609DE6D5C}" presName="hierRoot1" presStyleCnt="0"/>
      <dgm:spPr/>
    </dgm:pt>
    <dgm:pt modelId="{DB592629-3114-724A-84D2-7C6E5507BB17}" type="pres">
      <dgm:prSet presAssocID="{9C1DBE4F-EAE0-46AA-B84C-123609DE6D5C}" presName="composite" presStyleCnt="0"/>
      <dgm:spPr/>
    </dgm:pt>
    <dgm:pt modelId="{1ABF9C20-989F-7341-BAF9-7BC06447DA4E}" type="pres">
      <dgm:prSet presAssocID="{9C1DBE4F-EAE0-46AA-B84C-123609DE6D5C}" presName="background" presStyleLbl="node0" presStyleIdx="0" presStyleCnt="3"/>
      <dgm:spPr/>
    </dgm:pt>
    <dgm:pt modelId="{C83BE560-1F09-9D43-A759-00B0754BFD5E}" type="pres">
      <dgm:prSet presAssocID="{9C1DBE4F-EAE0-46AA-B84C-123609DE6D5C}" presName="text" presStyleLbl="fgAcc0" presStyleIdx="0" presStyleCnt="3">
        <dgm:presLayoutVars>
          <dgm:chPref val="3"/>
        </dgm:presLayoutVars>
      </dgm:prSet>
      <dgm:spPr/>
    </dgm:pt>
    <dgm:pt modelId="{058A5492-D1A5-1B48-BFC7-7C0215F1F78B}" type="pres">
      <dgm:prSet presAssocID="{9C1DBE4F-EAE0-46AA-B84C-123609DE6D5C}" presName="hierChild2" presStyleCnt="0"/>
      <dgm:spPr/>
    </dgm:pt>
    <dgm:pt modelId="{326CF03B-1EEF-2344-B1CC-B1B1DF8C1B27}" type="pres">
      <dgm:prSet presAssocID="{736818F2-A895-4CE7-9F39-33F692C111A3}" presName="hierRoot1" presStyleCnt="0"/>
      <dgm:spPr/>
    </dgm:pt>
    <dgm:pt modelId="{53526ED5-4A59-AA48-A6AD-0365EDB3DE31}" type="pres">
      <dgm:prSet presAssocID="{736818F2-A895-4CE7-9F39-33F692C111A3}" presName="composite" presStyleCnt="0"/>
      <dgm:spPr/>
    </dgm:pt>
    <dgm:pt modelId="{833EC553-CF27-AD4F-B2B3-98A9E99F3F45}" type="pres">
      <dgm:prSet presAssocID="{736818F2-A895-4CE7-9F39-33F692C111A3}" presName="background" presStyleLbl="node0" presStyleIdx="1" presStyleCnt="3"/>
      <dgm:spPr/>
    </dgm:pt>
    <dgm:pt modelId="{49FF5FC0-1550-D645-86D3-F516ADC92851}" type="pres">
      <dgm:prSet presAssocID="{736818F2-A895-4CE7-9F39-33F692C111A3}" presName="text" presStyleLbl="fgAcc0" presStyleIdx="1" presStyleCnt="3">
        <dgm:presLayoutVars>
          <dgm:chPref val="3"/>
        </dgm:presLayoutVars>
      </dgm:prSet>
      <dgm:spPr/>
    </dgm:pt>
    <dgm:pt modelId="{77F86744-5287-9A46-B663-E7E13D46F5C2}" type="pres">
      <dgm:prSet presAssocID="{736818F2-A895-4CE7-9F39-33F692C111A3}" presName="hierChild2" presStyleCnt="0"/>
      <dgm:spPr/>
    </dgm:pt>
    <dgm:pt modelId="{89D89AA3-7F60-9745-88B4-25416F648ADD}" type="pres">
      <dgm:prSet presAssocID="{547A131C-9979-4455-A4AA-DC3AE3B97B2F}" presName="hierRoot1" presStyleCnt="0"/>
      <dgm:spPr/>
    </dgm:pt>
    <dgm:pt modelId="{6345F2EC-5109-434F-A7DB-D46B2A15F069}" type="pres">
      <dgm:prSet presAssocID="{547A131C-9979-4455-A4AA-DC3AE3B97B2F}" presName="composite" presStyleCnt="0"/>
      <dgm:spPr/>
    </dgm:pt>
    <dgm:pt modelId="{AA67BD85-0083-3A4B-8D73-B31ADC08C289}" type="pres">
      <dgm:prSet presAssocID="{547A131C-9979-4455-A4AA-DC3AE3B97B2F}" presName="background" presStyleLbl="node0" presStyleIdx="2" presStyleCnt="3"/>
      <dgm:spPr/>
    </dgm:pt>
    <dgm:pt modelId="{C8B79587-6FBA-0D40-B37B-9CB5042EC864}" type="pres">
      <dgm:prSet presAssocID="{547A131C-9979-4455-A4AA-DC3AE3B97B2F}" presName="text" presStyleLbl="fgAcc0" presStyleIdx="2" presStyleCnt="3">
        <dgm:presLayoutVars>
          <dgm:chPref val="3"/>
        </dgm:presLayoutVars>
      </dgm:prSet>
      <dgm:spPr/>
    </dgm:pt>
    <dgm:pt modelId="{734B2BD3-8DA3-8443-B64F-B9886C25044F}" type="pres">
      <dgm:prSet presAssocID="{547A131C-9979-4455-A4AA-DC3AE3B97B2F}" presName="hierChild2" presStyleCnt="0"/>
      <dgm:spPr/>
    </dgm:pt>
  </dgm:ptLst>
  <dgm:cxnLst>
    <dgm:cxn modelId="{728BE22A-A910-4DA3-B61C-74D0F75374A6}" srcId="{96EE45CA-5580-4942-AC4E-BB745CE90DB0}" destId="{736818F2-A895-4CE7-9F39-33F692C111A3}" srcOrd="1" destOrd="0" parTransId="{425BA85B-F5EF-441E-92FC-DACF56CF7B9F}" sibTransId="{979C6858-3C3A-492D-9610-C62D00009388}"/>
    <dgm:cxn modelId="{0ECADF45-A0A4-47DC-B495-B13909F2F779}" srcId="{96EE45CA-5580-4942-AC4E-BB745CE90DB0}" destId="{9C1DBE4F-EAE0-46AA-B84C-123609DE6D5C}" srcOrd="0" destOrd="0" parTransId="{38C73A3B-5063-405C-BCFC-B668811BBF1A}" sibTransId="{3A323F13-31EE-4820-9EA2-2661B9835C20}"/>
    <dgm:cxn modelId="{C2DCC149-6D28-6A41-B212-AB08D879C232}" type="presOf" srcId="{736818F2-A895-4CE7-9F39-33F692C111A3}" destId="{49FF5FC0-1550-D645-86D3-F516ADC92851}" srcOrd="0" destOrd="0" presId="urn:microsoft.com/office/officeart/2005/8/layout/hierarchy1"/>
    <dgm:cxn modelId="{0B102274-3D67-1C43-A5D8-F01DBC420065}" type="presOf" srcId="{9C1DBE4F-EAE0-46AA-B84C-123609DE6D5C}" destId="{C83BE560-1F09-9D43-A759-00B0754BFD5E}" srcOrd="0" destOrd="0" presId="urn:microsoft.com/office/officeart/2005/8/layout/hierarchy1"/>
    <dgm:cxn modelId="{48E91578-1134-7B45-A290-378B0C494765}" type="presOf" srcId="{96EE45CA-5580-4942-AC4E-BB745CE90DB0}" destId="{5183B177-5569-4B47-85A7-708C7CAD202F}" srcOrd="0" destOrd="0" presId="urn:microsoft.com/office/officeart/2005/8/layout/hierarchy1"/>
    <dgm:cxn modelId="{C37511AF-EA5D-4681-A958-F31C1926CA2B}" srcId="{96EE45CA-5580-4942-AC4E-BB745CE90DB0}" destId="{547A131C-9979-4455-A4AA-DC3AE3B97B2F}" srcOrd="2" destOrd="0" parTransId="{CB39EBB1-E87D-4437-B7D1-CFE55008CFBD}" sibTransId="{096510B7-6715-41C3-9B19-844E43E8ECAE}"/>
    <dgm:cxn modelId="{F8EB73B9-5BD5-3249-A71E-2E117BFA2AE5}" type="presOf" srcId="{547A131C-9979-4455-A4AA-DC3AE3B97B2F}" destId="{C8B79587-6FBA-0D40-B37B-9CB5042EC864}" srcOrd="0" destOrd="0" presId="urn:microsoft.com/office/officeart/2005/8/layout/hierarchy1"/>
    <dgm:cxn modelId="{6A01314F-8358-6F41-A027-D546AD1741A0}" type="presParOf" srcId="{5183B177-5569-4B47-85A7-708C7CAD202F}" destId="{7C5871A2-EECB-D14C-BF91-CF57E1F31DE3}" srcOrd="0" destOrd="0" presId="urn:microsoft.com/office/officeart/2005/8/layout/hierarchy1"/>
    <dgm:cxn modelId="{FC51B4E2-D1C5-9F4A-9838-5C9F5442FCAB}" type="presParOf" srcId="{7C5871A2-EECB-D14C-BF91-CF57E1F31DE3}" destId="{DB592629-3114-724A-84D2-7C6E5507BB17}" srcOrd="0" destOrd="0" presId="urn:microsoft.com/office/officeart/2005/8/layout/hierarchy1"/>
    <dgm:cxn modelId="{9D53CD50-0649-2648-9F9B-577ED18C90EC}" type="presParOf" srcId="{DB592629-3114-724A-84D2-7C6E5507BB17}" destId="{1ABF9C20-989F-7341-BAF9-7BC06447DA4E}" srcOrd="0" destOrd="0" presId="urn:microsoft.com/office/officeart/2005/8/layout/hierarchy1"/>
    <dgm:cxn modelId="{CCBE9367-2FEC-DF4F-A962-FB35CAB28457}" type="presParOf" srcId="{DB592629-3114-724A-84D2-7C6E5507BB17}" destId="{C83BE560-1F09-9D43-A759-00B0754BFD5E}" srcOrd="1" destOrd="0" presId="urn:microsoft.com/office/officeart/2005/8/layout/hierarchy1"/>
    <dgm:cxn modelId="{B6839341-5D67-8A4C-84FB-7DF58D0385EB}" type="presParOf" srcId="{7C5871A2-EECB-D14C-BF91-CF57E1F31DE3}" destId="{058A5492-D1A5-1B48-BFC7-7C0215F1F78B}" srcOrd="1" destOrd="0" presId="urn:microsoft.com/office/officeart/2005/8/layout/hierarchy1"/>
    <dgm:cxn modelId="{9F94E911-2E7C-3F47-B226-118D926B31DE}" type="presParOf" srcId="{5183B177-5569-4B47-85A7-708C7CAD202F}" destId="{326CF03B-1EEF-2344-B1CC-B1B1DF8C1B27}" srcOrd="1" destOrd="0" presId="urn:microsoft.com/office/officeart/2005/8/layout/hierarchy1"/>
    <dgm:cxn modelId="{E987DB40-3A9C-BA4D-8232-9E7D4BE7E079}" type="presParOf" srcId="{326CF03B-1EEF-2344-B1CC-B1B1DF8C1B27}" destId="{53526ED5-4A59-AA48-A6AD-0365EDB3DE31}" srcOrd="0" destOrd="0" presId="urn:microsoft.com/office/officeart/2005/8/layout/hierarchy1"/>
    <dgm:cxn modelId="{38696066-0337-5B43-90A8-B18692FDE687}" type="presParOf" srcId="{53526ED5-4A59-AA48-A6AD-0365EDB3DE31}" destId="{833EC553-CF27-AD4F-B2B3-98A9E99F3F45}" srcOrd="0" destOrd="0" presId="urn:microsoft.com/office/officeart/2005/8/layout/hierarchy1"/>
    <dgm:cxn modelId="{7D7A3EA5-9CC9-194E-B0B8-2EB7525CB69A}" type="presParOf" srcId="{53526ED5-4A59-AA48-A6AD-0365EDB3DE31}" destId="{49FF5FC0-1550-D645-86D3-F516ADC92851}" srcOrd="1" destOrd="0" presId="urn:microsoft.com/office/officeart/2005/8/layout/hierarchy1"/>
    <dgm:cxn modelId="{B3643A60-8BAD-334D-9D83-51A0E753D7BC}" type="presParOf" srcId="{326CF03B-1EEF-2344-B1CC-B1B1DF8C1B27}" destId="{77F86744-5287-9A46-B663-E7E13D46F5C2}" srcOrd="1" destOrd="0" presId="urn:microsoft.com/office/officeart/2005/8/layout/hierarchy1"/>
    <dgm:cxn modelId="{B8F017A8-86D9-7D45-AE48-E3A6823DC434}" type="presParOf" srcId="{5183B177-5569-4B47-85A7-708C7CAD202F}" destId="{89D89AA3-7F60-9745-88B4-25416F648ADD}" srcOrd="2" destOrd="0" presId="urn:microsoft.com/office/officeart/2005/8/layout/hierarchy1"/>
    <dgm:cxn modelId="{D2D621F9-A655-E44D-BB0A-BF941F5081B1}" type="presParOf" srcId="{89D89AA3-7F60-9745-88B4-25416F648ADD}" destId="{6345F2EC-5109-434F-A7DB-D46B2A15F069}" srcOrd="0" destOrd="0" presId="urn:microsoft.com/office/officeart/2005/8/layout/hierarchy1"/>
    <dgm:cxn modelId="{E77E1820-CECF-2D4F-A848-2BA3283824AE}" type="presParOf" srcId="{6345F2EC-5109-434F-A7DB-D46B2A15F069}" destId="{AA67BD85-0083-3A4B-8D73-B31ADC08C289}" srcOrd="0" destOrd="0" presId="urn:microsoft.com/office/officeart/2005/8/layout/hierarchy1"/>
    <dgm:cxn modelId="{5DC348A3-80E0-A149-B877-8BED3ADE4CD9}" type="presParOf" srcId="{6345F2EC-5109-434F-A7DB-D46B2A15F069}" destId="{C8B79587-6FBA-0D40-B37B-9CB5042EC864}" srcOrd="1" destOrd="0" presId="urn:microsoft.com/office/officeart/2005/8/layout/hierarchy1"/>
    <dgm:cxn modelId="{53577F32-B0EB-D446-867B-EB66E6536B02}" type="presParOf" srcId="{89D89AA3-7F60-9745-88B4-25416F648ADD}" destId="{734B2BD3-8DA3-8443-B64F-B9886C2504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Provide app structure and navigation scaffolding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Define the overall architecture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/>
            <a:t>Scaffold: Basic material design layout structure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C11B9C51-B676-6849-A272-F24DBC5B7B27}">
      <dgm:prSet/>
      <dgm:spPr/>
      <dgm:t>
        <a:bodyPr/>
        <a:lstStyle/>
        <a:p>
          <a:r>
            <a:rPr lang="en-US" dirty="0" err="1"/>
            <a:t>AppBar</a:t>
          </a:r>
          <a:r>
            <a:rPr lang="en-US" dirty="0"/>
            <a:t>: Top navigation bar</a:t>
          </a:r>
        </a:p>
      </dgm:t>
    </dgm:pt>
    <dgm:pt modelId="{C1AC9CCE-6C41-394E-B98A-63538FEC8BDF}" type="parTrans" cxnId="{F5D9E24D-A472-D94A-9AF7-62D3D1F6CBD7}">
      <dgm:prSet/>
      <dgm:spPr/>
      <dgm:t>
        <a:bodyPr/>
        <a:lstStyle/>
        <a:p>
          <a:endParaRPr lang="en-US"/>
        </a:p>
      </dgm:t>
    </dgm:pt>
    <dgm:pt modelId="{A8F1D3B1-FDF1-0340-B178-D5EE226CCE85}" type="sibTrans" cxnId="{F5D9E24D-A472-D94A-9AF7-62D3D1F6CBD7}">
      <dgm:prSet/>
      <dgm:spPr/>
      <dgm:t>
        <a:bodyPr/>
        <a:lstStyle/>
        <a:p>
          <a:endParaRPr lang="en-US"/>
        </a:p>
      </dgm:t>
    </dgm:pt>
    <dgm:pt modelId="{6081AEEC-9B9C-8447-B12C-F026D8672864}">
      <dgm:prSet/>
      <dgm:spPr/>
      <dgm:t>
        <a:bodyPr/>
        <a:lstStyle/>
        <a:p>
          <a:r>
            <a:rPr lang="en-US" dirty="0"/>
            <a:t>Drawer: Side navigation menu</a:t>
          </a:r>
        </a:p>
      </dgm:t>
    </dgm:pt>
    <dgm:pt modelId="{6C579FEE-9D6C-744B-A9D6-B3D6534C68DC}" type="parTrans" cxnId="{DE18C16F-7E4E-E946-B022-320C4664872B}">
      <dgm:prSet/>
      <dgm:spPr/>
      <dgm:t>
        <a:bodyPr/>
        <a:lstStyle/>
        <a:p>
          <a:endParaRPr lang="en-US"/>
        </a:p>
      </dgm:t>
    </dgm:pt>
    <dgm:pt modelId="{8E1E2416-9192-E741-803C-A685DD4798F1}" type="sibTrans" cxnId="{DE18C16F-7E4E-E946-B022-320C4664872B}">
      <dgm:prSet/>
      <dgm:spPr/>
      <dgm:t>
        <a:bodyPr/>
        <a:lstStyle/>
        <a:p>
          <a:endParaRPr lang="en-US"/>
        </a:p>
      </dgm:t>
    </dgm:pt>
    <dgm:pt modelId="{5A599DA5-2332-7144-A737-BF47FF2B10BC}">
      <dgm:prSet/>
      <dgm:spPr/>
      <dgm:t>
        <a:bodyPr/>
        <a:lstStyle/>
        <a:p>
          <a:r>
            <a:rPr lang="en-US" dirty="0" err="1"/>
            <a:t>BottomNavigationBar</a:t>
          </a:r>
          <a:r>
            <a:rPr lang="en-US" dirty="0"/>
            <a:t>: Bottom navigation</a:t>
          </a:r>
        </a:p>
      </dgm:t>
    </dgm:pt>
    <dgm:pt modelId="{74250852-1DB7-2242-A9E6-46DAE6410222}" type="parTrans" cxnId="{5DD79AA3-FD30-6D4B-86F0-9196F526F63A}">
      <dgm:prSet/>
      <dgm:spPr/>
      <dgm:t>
        <a:bodyPr/>
        <a:lstStyle/>
        <a:p>
          <a:endParaRPr lang="en-US"/>
        </a:p>
      </dgm:t>
    </dgm:pt>
    <dgm:pt modelId="{A4CB1F2D-4FAB-1549-B764-7FF54803EEE5}" type="sibTrans" cxnId="{5DD79AA3-FD30-6D4B-86F0-9196F526F63A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F5D9E24D-A472-D94A-9AF7-62D3D1F6CBD7}" srcId="{D94DC682-8602-4C06-9383-618D5A1025E8}" destId="{C11B9C51-B676-6849-A272-F24DBC5B7B27}" srcOrd="1" destOrd="0" parTransId="{C1AC9CCE-6C41-394E-B98A-63538FEC8BDF}" sibTransId="{A8F1D3B1-FDF1-0340-B178-D5EE226CCE8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DE18C16F-7E4E-E946-B022-320C4664872B}" srcId="{D94DC682-8602-4C06-9383-618D5A1025E8}" destId="{6081AEEC-9B9C-8447-B12C-F026D8672864}" srcOrd="2" destOrd="0" parTransId="{6C579FEE-9D6C-744B-A9D6-B3D6534C68DC}" sibTransId="{8E1E2416-9192-E741-803C-A685DD4798F1}"/>
    <dgm:cxn modelId="{E7847273-3054-704B-B99E-6251427B6956}" type="presOf" srcId="{6081AEEC-9B9C-8447-B12C-F026D8672864}" destId="{AE815F72-1EA1-E540-B37C-D9EC428FA5BA}" srcOrd="0" destOrd="2" presId="urn:microsoft.com/office/officeart/2005/8/layout/list1"/>
    <dgm:cxn modelId="{085A448A-3BCA-5D41-BCE7-FE72F099F0A0}" type="presOf" srcId="{5A599DA5-2332-7144-A737-BF47FF2B10BC}" destId="{AE815F72-1EA1-E540-B37C-D9EC428FA5BA}" srcOrd="0" destOrd="3" presId="urn:microsoft.com/office/officeart/2005/8/layout/list1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5DD79AA3-FD30-6D4B-86F0-9196F526F63A}" srcId="{D94DC682-8602-4C06-9383-618D5A1025E8}" destId="{5A599DA5-2332-7144-A737-BF47FF2B10BC}" srcOrd="3" destOrd="0" parTransId="{74250852-1DB7-2242-A9E6-46DAE6410222}" sibTransId="{A4CB1F2D-4FAB-1549-B764-7FF54803EEE5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557FBDF8-E87C-EE43-9CC7-1D308FCE983F}" type="presOf" srcId="{C11B9C51-B676-6849-A272-F24DBC5B7B27}" destId="{AE815F72-1EA1-E540-B37C-D9EC428FA5BA}" srcOrd="0" destOrd="1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Capture user input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Handle user interactions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 err="1"/>
            <a:t>TextField</a:t>
          </a:r>
          <a:r>
            <a:rPr lang="en-US" dirty="0"/>
            <a:t>: Text input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CEE02EA4-72F2-F94C-8D5A-53CEAC93C7EF}">
      <dgm:prSet/>
      <dgm:spPr/>
      <dgm:t>
        <a:bodyPr/>
        <a:lstStyle/>
        <a:p>
          <a:r>
            <a:rPr lang="en-US" dirty="0"/>
            <a:t>Button variations: </a:t>
          </a:r>
          <a:r>
            <a:rPr lang="en-US" dirty="0" err="1"/>
            <a:t>ElevatedButton</a:t>
          </a:r>
          <a:r>
            <a:rPr lang="en-US" dirty="0"/>
            <a:t>, </a:t>
          </a:r>
          <a:r>
            <a:rPr lang="en-US" dirty="0" err="1"/>
            <a:t>TextButton</a:t>
          </a:r>
          <a:endParaRPr lang="en-US" dirty="0"/>
        </a:p>
      </dgm:t>
    </dgm:pt>
    <dgm:pt modelId="{F9218B7F-1BEC-CD49-A319-46B0AF459E64}" type="parTrans" cxnId="{FFBD1EC6-1B10-1246-97CD-43E59B080076}">
      <dgm:prSet/>
      <dgm:spPr/>
      <dgm:t>
        <a:bodyPr/>
        <a:lstStyle/>
        <a:p>
          <a:endParaRPr lang="en-US"/>
        </a:p>
      </dgm:t>
    </dgm:pt>
    <dgm:pt modelId="{4531F61D-33E5-2242-BF80-B6472AEEF71B}" type="sibTrans" cxnId="{FFBD1EC6-1B10-1246-97CD-43E59B080076}">
      <dgm:prSet/>
      <dgm:spPr/>
      <dgm:t>
        <a:bodyPr/>
        <a:lstStyle/>
        <a:p>
          <a:endParaRPr lang="en-US"/>
        </a:p>
      </dgm:t>
    </dgm:pt>
    <dgm:pt modelId="{39BBCC60-070F-F44D-A086-53FAE98D7E29}">
      <dgm:prSet/>
      <dgm:spPr/>
      <dgm:t>
        <a:bodyPr/>
        <a:lstStyle/>
        <a:p>
          <a:r>
            <a:rPr lang="en-US" dirty="0"/>
            <a:t>Checkbox, Radio, Switch: Boolean/option selection</a:t>
          </a:r>
        </a:p>
      </dgm:t>
    </dgm:pt>
    <dgm:pt modelId="{AD7FF44C-3CA1-FE4F-8BD6-71BBBD41D43B}" type="parTrans" cxnId="{F05B7187-0F25-8D4A-A477-B4B810D9278E}">
      <dgm:prSet/>
      <dgm:spPr/>
      <dgm:t>
        <a:bodyPr/>
        <a:lstStyle/>
        <a:p>
          <a:endParaRPr lang="en-US"/>
        </a:p>
      </dgm:t>
    </dgm:pt>
    <dgm:pt modelId="{4D4764DC-59FD-924E-B15D-1EA0B750F838}" type="sibTrans" cxnId="{F05B7187-0F25-8D4A-A477-B4B810D9278E}">
      <dgm:prSet/>
      <dgm:spPr/>
      <dgm:t>
        <a:bodyPr/>
        <a:lstStyle/>
        <a:p>
          <a:endParaRPr lang="en-US"/>
        </a:p>
      </dgm:t>
    </dgm:pt>
    <dgm:pt modelId="{82A93A5F-80A2-FC40-A4EE-24D1499A4D8E}">
      <dgm:prSet/>
      <dgm:spPr/>
      <dgm:t>
        <a:bodyPr/>
        <a:lstStyle/>
        <a:p>
          <a:r>
            <a:rPr lang="en-US" dirty="0"/>
            <a:t>Slider: Range selection</a:t>
          </a:r>
        </a:p>
      </dgm:t>
    </dgm:pt>
    <dgm:pt modelId="{C6BBE6C0-D882-DE42-BE6D-61F83C87FF35}" type="parTrans" cxnId="{BA04BB20-DD27-2A40-B13A-41CD8510AF9A}">
      <dgm:prSet/>
      <dgm:spPr/>
      <dgm:t>
        <a:bodyPr/>
        <a:lstStyle/>
        <a:p>
          <a:endParaRPr lang="en-US"/>
        </a:p>
      </dgm:t>
    </dgm:pt>
    <dgm:pt modelId="{1A20CDE5-45E4-5A4B-B024-9CBBD80BE740}" type="sibTrans" cxnId="{BA04BB20-DD27-2A40-B13A-41CD8510AF9A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04BB20-DD27-2A40-B13A-41CD8510AF9A}" srcId="{D94DC682-8602-4C06-9383-618D5A1025E8}" destId="{82A93A5F-80A2-FC40-A4EE-24D1499A4D8E}" srcOrd="3" destOrd="0" parTransId="{C6BBE6C0-D882-DE42-BE6D-61F83C87FF35}" sibTransId="{1A20CDE5-45E4-5A4B-B024-9CBBD80BE740}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F05B7187-0F25-8D4A-A477-B4B810D9278E}" srcId="{D94DC682-8602-4C06-9383-618D5A1025E8}" destId="{39BBCC60-070F-F44D-A086-53FAE98D7E29}" srcOrd="2" destOrd="0" parTransId="{AD7FF44C-3CA1-FE4F-8BD6-71BBBD41D43B}" sibTransId="{4D4764DC-59FD-924E-B15D-1EA0B750F838}"/>
    <dgm:cxn modelId="{76FFDD8B-2A19-C646-A5D9-5D72C1BEF821}" type="presOf" srcId="{82A93A5F-80A2-FC40-A4EE-24D1499A4D8E}" destId="{AE815F72-1EA1-E540-B37C-D9EC428FA5BA}" srcOrd="0" destOrd="3" presId="urn:microsoft.com/office/officeart/2005/8/layout/list1"/>
    <dgm:cxn modelId="{9F419791-DA54-8141-B2FA-EDEB5B8638D1}" type="presOf" srcId="{39BBCC60-070F-F44D-A086-53FAE98D7E29}" destId="{AE815F72-1EA1-E540-B37C-D9EC428FA5BA}" srcOrd="0" destOrd="2" presId="urn:microsoft.com/office/officeart/2005/8/layout/list1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FFBD1EC6-1B10-1246-97CD-43E59B080076}" srcId="{D94DC682-8602-4C06-9383-618D5A1025E8}" destId="{CEE02EA4-72F2-F94C-8D5A-53CEAC93C7EF}" srcOrd="1" destOrd="0" parTransId="{F9218B7F-1BEC-CD49-A319-46B0AF459E64}" sibTransId="{4531F61D-33E5-2242-BF80-B6472AEEF71B}"/>
    <dgm:cxn modelId="{6C1A50DE-D66C-D346-9000-E4E137F9BBFD}" type="presOf" srcId="{CEE02EA4-72F2-F94C-8D5A-53CEAC93C7EF}" destId="{AE815F72-1EA1-E540-B37C-D9EC428FA5BA}" srcOrd="0" destOrd="1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 dirty="0"/>
            <a:t>Purpose: Show content to users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 dirty="0"/>
            <a:t>Present information visually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 dirty="0"/>
            <a:t>Text: Display text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F6B54C1A-87B3-C44B-A0C3-3F7CB2E61F4D}">
      <dgm:prSet/>
      <dgm:spPr/>
      <dgm:t>
        <a:bodyPr/>
        <a:lstStyle/>
        <a:p>
          <a:r>
            <a:rPr lang="en-US" dirty="0"/>
            <a:t>Image: Display images</a:t>
          </a:r>
        </a:p>
      </dgm:t>
    </dgm:pt>
    <dgm:pt modelId="{A2FD4686-3900-DD49-99C9-7D58E42CF693}" type="parTrans" cxnId="{94A34082-69DE-D04F-A981-29AF6D457C6B}">
      <dgm:prSet/>
      <dgm:spPr/>
    </dgm:pt>
    <dgm:pt modelId="{E4B06CCA-826E-1942-B6D0-BD88A7E8B036}" type="sibTrans" cxnId="{94A34082-69DE-D04F-A981-29AF6D457C6B}">
      <dgm:prSet/>
      <dgm:spPr/>
    </dgm:pt>
    <dgm:pt modelId="{DC424579-CE16-EE44-A6E7-E9E529FCBB49}">
      <dgm:prSet/>
      <dgm:spPr/>
      <dgm:t>
        <a:bodyPr/>
        <a:lstStyle/>
        <a:p>
          <a:r>
            <a:rPr lang="en-US" dirty="0"/>
            <a:t>Icon: Display icons</a:t>
          </a:r>
        </a:p>
      </dgm:t>
    </dgm:pt>
    <dgm:pt modelId="{A75BF275-C69F-2E4F-8101-E1AB47338C33}" type="parTrans" cxnId="{C50D059D-EAB9-9A48-BACD-65144FFF11E6}">
      <dgm:prSet/>
      <dgm:spPr/>
    </dgm:pt>
    <dgm:pt modelId="{5533B4AA-36E6-0743-90A6-0C04991B0ACB}" type="sibTrans" cxnId="{C50D059D-EAB9-9A48-BACD-65144FFF11E6}">
      <dgm:prSet/>
      <dgm:spPr/>
    </dgm:pt>
    <dgm:pt modelId="{7AC695E0-07B9-514C-8DA4-6A1B37B07628}">
      <dgm:prSet/>
      <dgm:spPr/>
      <dgm:t>
        <a:bodyPr/>
        <a:lstStyle/>
        <a:p>
          <a:r>
            <a:rPr lang="en-US" dirty="0"/>
            <a:t>Card: Material design card</a:t>
          </a:r>
        </a:p>
      </dgm:t>
    </dgm:pt>
    <dgm:pt modelId="{5867AF18-774D-E742-AA79-DD1C1C6C84EA}" type="parTrans" cxnId="{9748E59E-D21C-2A41-8533-0EFC69346506}">
      <dgm:prSet/>
      <dgm:spPr/>
    </dgm:pt>
    <dgm:pt modelId="{8441968A-C836-F846-AFD2-D7AEAF176F5D}" type="sibTrans" cxnId="{9748E59E-D21C-2A41-8533-0EFC69346506}">
      <dgm:prSet/>
      <dgm:spPr/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948200F-A6CF-FB4F-8CA8-2FA364799A76}" type="presOf" srcId="{F6B54C1A-87B3-C44B-A0C3-3F7CB2E61F4D}" destId="{AE815F72-1EA1-E540-B37C-D9EC428FA5BA}" srcOrd="0" destOrd="1" presId="urn:microsoft.com/office/officeart/2005/8/layout/list1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79C08B34-B513-BB43-A5CF-FD82CA0F9D93}" type="presOf" srcId="{DC424579-CE16-EE44-A6E7-E9E529FCBB49}" destId="{AE815F72-1EA1-E540-B37C-D9EC428FA5BA}" srcOrd="0" destOrd="2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94A34082-69DE-D04F-A981-29AF6D457C6B}" srcId="{D94DC682-8602-4C06-9383-618D5A1025E8}" destId="{F6B54C1A-87B3-C44B-A0C3-3F7CB2E61F4D}" srcOrd="1" destOrd="0" parTransId="{A2FD4686-3900-DD49-99C9-7D58E42CF693}" sibTransId="{E4B06CCA-826E-1942-B6D0-BD88A7E8B036}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C50D059D-EAB9-9A48-BACD-65144FFF11E6}" srcId="{D94DC682-8602-4C06-9383-618D5A1025E8}" destId="{DC424579-CE16-EE44-A6E7-E9E529FCBB49}" srcOrd="2" destOrd="0" parTransId="{A75BF275-C69F-2E4F-8101-E1AB47338C33}" sibTransId="{5533B4AA-36E6-0743-90A6-0C04991B0ACB}"/>
    <dgm:cxn modelId="{9748E59E-D21C-2A41-8533-0EFC69346506}" srcId="{D94DC682-8602-4C06-9383-618D5A1025E8}" destId="{7AC695E0-07B9-514C-8DA4-6A1B37B07628}" srcOrd="3" destOrd="0" parTransId="{5867AF18-774D-E742-AA79-DD1C1C6C84EA}" sibTransId="{8441968A-C836-F846-AFD2-D7AEAF176F5D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2DF878DE-2935-464F-965E-F004CD4D93F1}" type="presOf" srcId="{7AC695E0-07B9-514C-8DA4-6A1B37B07628}" destId="{AE815F72-1EA1-E540-B37C-D9EC428FA5BA}" srcOrd="0" destOrd="3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D3D48B-871B-4062-8833-9891E15A10F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560C2A-8053-49B3-9442-BD095F7ECEC6}">
      <dgm:prSet/>
      <dgm:spPr/>
      <dgm:t>
        <a:bodyPr/>
        <a:lstStyle/>
        <a:p>
          <a:r>
            <a:rPr lang="en-US"/>
            <a:t>Widgets can be combined to create complex Uis</a:t>
          </a:r>
        </a:p>
      </dgm:t>
    </dgm:pt>
    <dgm:pt modelId="{53BFB8A3-B6B1-4670-9B11-FBB4EAB1E3B0}" type="parTrans" cxnId="{8FD45FE4-B787-4572-8945-E2D95541CBDB}">
      <dgm:prSet/>
      <dgm:spPr/>
      <dgm:t>
        <a:bodyPr/>
        <a:lstStyle/>
        <a:p>
          <a:endParaRPr lang="en-US"/>
        </a:p>
      </dgm:t>
    </dgm:pt>
    <dgm:pt modelId="{3C9D6851-4520-4FBF-9460-789F5709C643}" type="sibTrans" cxnId="{8FD45FE4-B787-4572-8945-E2D95541CBDB}">
      <dgm:prSet/>
      <dgm:spPr/>
      <dgm:t>
        <a:bodyPr/>
        <a:lstStyle/>
        <a:p>
          <a:endParaRPr lang="en-US"/>
        </a:p>
      </dgm:t>
    </dgm:pt>
    <dgm:pt modelId="{325403B7-93FA-4153-904A-B003E50C55DB}">
      <dgm:prSet/>
      <dgm:spPr/>
      <dgm:t>
        <a:bodyPr/>
        <a:lstStyle/>
        <a:p>
          <a:r>
            <a:rPr lang="en-US"/>
            <a:t>Small, focused widgets are preferred</a:t>
          </a:r>
        </a:p>
      </dgm:t>
    </dgm:pt>
    <dgm:pt modelId="{F8D4BB82-E5BC-4A71-9C59-B30B6A2A7A80}" type="parTrans" cxnId="{62EA7CDE-04C9-4F55-BD13-21B595B95DF4}">
      <dgm:prSet/>
      <dgm:spPr/>
      <dgm:t>
        <a:bodyPr/>
        <a:lstStyle/>
        <a:p>
          <a:endParaRPr lang="en-US"/>
        </a:p>
      </dgm:t>
    </dgm:pt>
    <dgm:pt modelId="{A538101A-1F4D-4BBC-B018-BBA4926D2125}" type="sibTrans" cxnId="{62EA7CDE-04C9-4F55-BD13-21B595B95DF4}">
      <dgm:prSet/>
      <dgm:spPr/>
      <dgm:t>
        <a:bodyPr/>
        <a:lstStyle/>
        <a:p>
          <a:endParaRPr lang="en-US"/>
        </a:p>
      </dgm:t>
    </dgm:pt>
    <dgm:pt modelId="{6EAF2D0F-AB22-43B7-BCBD-F9DA4B54F67C}">
      <dgm:prSet/>
      <dgm:spPr/>
      <dgm:t>
        <a:bodyPr/>
        <a:lstStyle/>
        <a:p>
          <a:r>
            <a:rPr lang="en-US"/>
            <a:t>Reusability and maintainability through composition</a:t>
          </a:r>
        </a:p>
      </dgm:t>
    </dgm:pt>
    <dgm:pt modelId="{5522D34B-F671-4A97-93D9-903D6549F3FA}" type="parTrans" cxnId="{1FDD0558-4831-4A6A-AA74-FC1F854D3F24}">
      <dgm:prSet/>
      <dgm:spPr/>
      <dgm:t>
        <a:bodyPr/>
        <a:lstStyle/>
        <a:p>
          <a:endParaRPr lang="en-US"/>
        </a:p>
      </dgm:t>
    </dgm:pt>
    <dgm:pt modelId="{B50432D0-A9BA-46D5-AC6B-66454CC520EF}" type="sibTrans" cxnId="{1FDD0558-4831-4A6A-AA74-FC1F854D3F24}">
      <dgm:prSet/>
      <dgm:spPr/>
      <dgm:t>
        <a:bodyPr/>
        <a:lstStyle/>
        <a:p>
          <a:endParaRPr lang="en-US"/>
        </a:p>
      </dgm:t>
    </dgm:pt>
    <dgm:pt modelId="{B924D307-A066-471D-9DDA-0CABB5034686}">
      <dgm:prSet/>
      <dgm:spPr/>
      <dgm:t>
        <a:bodyPr/>
        <a:lstStyle/>
        <a:p>
          <a:r>
            <a:rPr lang="en-US" dirty="0"/>
            <a:t>You have the entire Flutter widget catalog here: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https://docs.flutter.dev/ui/widgets</a:t>
          </a:r>
          <a:endParaRPr lang="en-US" dirty="0">
            <a:solidFill>
              <a:schemeClr val="bg1"/>
            </a:solidFill>
          </a:endParaRPr>
        </a:p>
      </dgm:t>
    </dgm:pt>
    <dgm:pt modelId="{7EF327FF-7ECA-4974-91E1-D31C3C66F1A7}" type="parTrans" cxnId="{430A0DDD-C302-42CA-9AE8-A630051E69CD}">
      <dgm:prSet/>
      <dgm:spPr/>
      <dgm:t>
        <a:bodyPr/>
        <a:lstStyle/>
        <a:p>
          <a:endParaRPr lang="en-US"/>
        </a:p>
      </dgm:t>
    </dgm:pt>
    <dgm:pt modelId="{2963DD3C-90E2-4360-A8B2-A306DDAC0CAB}" type="sibTrans" cxnId="{430A0DDD-C302-42CA-9AE8-A630051E69CD}">
      <dgm:prSet/>
      <dgm:spPr/>
      <dgm:t>
        <a:bodyPr/>
        <a:lstStyle/>
        <a:p>
          <a:endParaRPr lang="en-US"/>
        </a:p>
      </dgm:t>
    </dgm:pt>
    <dgm:pt modelId="{84BFF4D3-95DF-B442-BC14-821460F6D70F}" type="pres">
      <dgm:prSet presAssocID="{75D3D48B-871B-4062-8833-9891E15A10F1}" presName="linear" presStyleCnt="0">
        <dgm:presLayoutVars>
          <dgm:animLvl val="lvl"/>
          <dgm:resizeHandles val="exact"/>
        </dgm:presLayoutVars>
      </dgm:prSet>
      <dgm:spPr/>
    </dgm:pt>
    <dgm:pt modelId="{4C76E957-0CD7-9A4D-9602-B4D73245D8D4}" type="pres">
      <dgm:prSet presAssocID="{15560C2A-8053-49B3-9442-BD095F7ECE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7769C1-5EAD-ED42-97BD-DDBD156E37D8}" type="pres">
      <dgm:prSet presAssocID="{3C9D6851-4520-4FBF-9460-789F5709C643}" presName="spacer" presStyleCnt="0"/>
      <dgm:spPr/>
    </dgm:pt>
    <dgm:pt modelId="{A991EE48-0A17-0144-A5BA-0705D73FD283}" type="pres">
      <dgm:prSet presAssocID="{325403B7-93FA-4153-904A-B003E50C55D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5E668C-6154-7A4E-B033-667DD762D4A3}" type="pres">
      <dgm:prSet presAssocID="{A538101A-1F4D-4BBC-B018-BBA4926D2125}" presName="spacer" presStyleCnt="0"/>
      <dgm:spPr/>
    </dgm:pt>
    <dgm:pt modelId="{54D00246-C385-4D4D-AFAE-0FCB5DF1DF41}" type="pres">
      <dgm:prSet presAssocID="{6EAF2D0F-AB22-43B7-BCBD-F9DA4B54F6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6F5743-F237-964C-8A24-6B5AED9D22B4}" type="pres">
      <dgm:prSet presAssocID="{B50432D0-A9BA-46D5-AC6B-66454CC520EF}" presName="spacer" presStyleCnt="0"/>
      <dgm:spPr/>
    </dgm:pt>
    <dgm:pt modelId="{4C60C1EB-F5D7-5F47-92C6-F087FB4FF77D}" type="pres">
      <dgm:prSet presAssocID="{B924D307-A066-471D-9DDA-0CABB50346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FDD0558-4831-4A6A-AA74-FC1F854D3F24}" srcId="{75D3D48B-871B-4062-8833-9891E15A10F1}" destId="{6EAF2D0F-AB22-43B7-BCBD-F9DA4B54F67C}" srcOrd="2" destOrd="0" parTransId="{5522D34B-F671-4A97-93D9-903D6549F3FA}" sibTransId="{B50432D0-A9BA-46D5-AC6B-66454CC520EF}"/>
    <dgm:cxn modelId="{F682C465-530A-7343-963F-4DB6D966C659}" type="presOf" srcId="{B924D307-A066-471D-9DDA-0CABB5034686}" destId="{4C60C1EB-F5D7-5F47-92C6-F087FB4FF77D}" srcOrd="0" destOrd="0" presId="urn:microsoft.com/office/officeart/2005/8/layout/vList2"/>
    <dgm:cxn modelId="{65C4A47B-36D3-1248-BFA9-E5E6B78BC96A}" type="presOf" srcId="{15560C2A-8053-49B3-9442-BD095F7ECEC6}" destId="{4C76E957-0CD7-9A4D-9602-B4D73245D8D4}" srcOrd="0" destOrd="0" presId="urn:microsoft.com/office/officeart/2005/8/layout/vList2"/>
    <dgm:cxn modelId="{43F9ADA8-5F45-2D4A-ADAE-E38B1418E843}" type="presOf" srcId="{75D3D48B-871B-4062-8833-9891E15A10F1}" destId="{84BFF4D3-95DF-B442-BC14-821460F6D70F}" srcOrd="0" destOrd="0" presId="urn:microsoft.com/office/officeart/2005/8/layout/vList2"/>
    <dgm:cxn modelId="{244F4FD6-3AFC-394A-868C-C8C20788AC01}" type="presOf" srcId="{6EAF2D0F-AB22-43B7-BCBD-F9DA4B54F67C}" destId="{54D00246-C385-4D4D-AFAE-0FCB5DF1DF41}" srcOrd="0" destOrd="0" presId="urn:microsoft.com/office/officeart/2005/8/layout/vList2"/>
    <dgm:cxn modelId="{430A0DDD-C302-42CA-9AE8-A630051E69CD}" srcId="{75D3D48B-871B-4062-8833-9891E15A10F1}" destId="{B924D307-A066-471D-9DDA-0CABB5034686}" srcOrd="3" destOrd="0" parTransId="{7EF327FF-7ECA-4974-91E1-D31C3C66F1A7}" sibTransId="{2963DD3C-90E2-4360-A8B2-A306DDAC0CAB}"/>
    <dgm:cxn modelId="{62EA7CDE-04C9-4F55-BD13-21B595B95DF4}" srcId="{75D3D48B-871B-4062-8833-9891E15A10F1}" destId="{325403B7-93FA-4153-904A-B003E50C55DB}" srcOrd="1" destOrd="0" parTransId="{F8D4BB82-E5BC-4A71-9C59-B30B6A2A7A80}" sibTransId="{A538101A-1F4D-4BBC-B018-BBA4926D2125}"/>
    <dgm:cxn modelId="{8FD45FE4-B787-4572-8945-E2D95541CBDB}" srcId="{75D3D48B-871B-4062-8833-9891E15A10F1}" destId="{15560C2A-8053-49B3-9442-BD095F7ECEC6}" srcOrd="0" destOrd="0" parTransId="{53BFB8A3-B6B1-4670-9B11-FBB4EAB1E3B0}" sibTransId="{3C9D6851-4520-4FBF-9460-789F5709C643}"/>
    <dgm:cxn modelId="{81F632EF-B79B-6D47-8F98-974EB437CD75}" type="presOf" srcId="{325403B7-93FA-4153-904A-B003E50C55DB}" destId="{A991EE48-0A17-0144-A5BA-0705D73FD283}" srcOrd="0" destOrd="0" presId="urn:microsoft.com/office/officeart/2005/8/layout/vList2"/>
    <dgm:cxn modelId="{8D6787D7-15CB-BF45-9DE1-3E30B70E9D54}" type="presParOf" srcId="{84BFF4D3-95DF-B442-BC14-821460F6D70F}" destId="{4C76E957-0CD7-9A4D-9602-B4D73245D8D4}" srcOrd="0" destOrd="0" presId="urn:microsoft.com/office/officeart/2005/8/layout/vList2"/>
    <dgm:cxn modelId="{24DFC71A-377B-2447-A339-B087183A6E42}" type="presParOf" srcId="{84BFF4D3-95DF-B442-BC14-821460F6D70F}" destId="{257769C1-5EAD-ED42-97BD-DDBD156E37D8}" srcOrd="1" destOrd="0" presId="urn:microsoft.com/office/officeart/2005/8/layout/vList2"/>
    <dgm:cxn modelId="{E72CBA43-D8DF-DD47-B0AE-DBD741763E59}" type="presParOf" srcId="{84BFF4D3-95DF-B442-BC14-821460F6D70F}" destId="{A991EE48-0A17-0144-A5BA-0705D73FD283}" srcOrd="2" destOrd="0" presId="urn:microsoft.com/office/officeart/2005/8/layout/vList2"/>
    <dgm:cxn modelId="{C61DC56E-B5A5-A041-9949-D14E8CEF7F18}" type="presParOf" srcId="{84BFF4D3-95DF-B442-BC14-821460F6D70F}" destId="{375E668C-6154-7A4E-B033-667DD762D4A3}" srcOrd="3" destOrd="0" presId="urn:microsoft.com/office/officeart/2005/8/layout/vList2"/>
    <dgm:cxn modelId="{60A17751-44BE-544A-A33E-4C3DE84D5932}" type="presParOf" srcId="{84BFF4D3-95DF-B442-BC14-821460F6D70F}" destId="{54D00246-C385-4D4D-AFAE-0FCB5DF1DF41}" srcOrd="4" destOrd="0" presId="urn:microsoft.com/office/officeart/2005/8/layout/vList2"/>
    <dgm:cxn modelId="{3F1D28E0-065F-B748-AEBE-2DB20A2B8A58}" type="presParOf" srcId="{84BFF4D3-95DF-B442-BC14-821460F6D70F}" destId="{286F5743-F237-964C-8A24-6B5AED9D22B4}" srcOrd="5" destOrd="0" presId="urn:microsoft.com/office/officeart/2005/8/layout/vList2"/>
    <dgm:cxn modelId="{E3D9A2E2-3A70-4B4A-B303-AD5717503206}" type="presParOf" srcId="{84BFF4D3-95DF-B442-BC14-821460F6D70F}" destId="{4C60C1EB-F5D7-5F47-92C6-F087FB4FF77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65944-DCFC-4079-B1BA-85C65A0CD5E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5ABADF-D78D-4FE5-AEC0-39A81D6D4A4B}">
      <dgm:prSet/>
      <dgm:spPr/>
      <dgm:t>
        <a:bodyPr/>
        <a:lstStyle/>
        <a:p>
          <a:r>
            <a:rPr lang="en-US" b="1"/>
            <a:t>Be specific about context</a:t>
          </a:r>
          <a:endParaRPr lang="en-US"/>
        </a:p>
      </dgm:t>
    </dgm:pt>
    <dgm:pt modelId="{8565602E-AF34-4571-81CE-7A1AE74E272E}" type="parTrans" cxnId="{318DBEEF-2571-422D-A4A5-7827CDFF1A64}">
      <dgm:prSet/>
      <dgm:spPr/>
      <dgm:t>
        <a:bodyPr/>
        <a:lstStyle/>
        <a:p>
          <a:endParaRPr lang="en-US"/>
        </a:p>
      </dgm:t>
    </dgm:pt>
    <dgm:pt modelId="{32098525-D9AB-4FA7-93B2-551F1C6A3205}" type="sibTrans" cxnId="{318DBEEF-2571-422D-A4A5-7827CDFF1A64}">
      <dgm:prSet/>
      <dgm:spPr/>
      <dgm:t>
        <a:bodyPr/>
        <a:lstStyle/>
        <a:p>
          <a:endParaRPr lang="en-US"/>
        </a:p>
      </dgm:t>
    </dgm:pt>
    <dgm:pt modelId="{A311DBA4-8652-40D7-B29D-86427BD6D0D6}">
      <dgm:prSet/>
      <dgm:spPr/>
      <dgm:t>
        <a:bodyPr/>
        <a:lstStyle/>
        <a:p>
          <a:r>
            <a:rPr lang="en-US"/>
            <a:t>Share your tech stack, framework versions, and project structure upfront</a:t>
          </a:r>
        </a:p>
      </dgm:t>
    </dgm:pt>
    <dgm:pt modelId="{EA36D847-1C46-4A4F-AF8C-611541295DC1}" type="parTrans" cxnId="{876C802A-FF25-416F-B762-3E8BAC6471E2}">
      <dgm:prSet/>
      <dgm:spPr/>
      <dgm:t>
        <a:bodyPr/>
        <a:lstStyle/>
        <a:p>
          <a:endParaRPr lang="en-US"/>
        </a:p>
      </dgm:t>
    </dgm:pt>
    <dgm:pt modelId="{76D4AF9F-C16E-410E-A12C-67573583FD2D}" type="sibTrans" cxnId="{876C802A-FF25-416F-B762-3E8BAC6471E2}">
      <dgm:prSet/>
      <dgm:spPr/>
      <dgm:t>
        <a:bodyPr/>
        <a:lstStyle/>
        <a:p>
          <a:endParaRPr lang="en-US"/>
        </a:p>
      </dgm:t>
    </dgm:pt>
    <dgm:pt modelId="{8C46B6CE-2A52-4AD2-BE66-C5772E0A5CA3}">
      <dgm:prSet/>
      <dgm:spPr/>
      <dgm:t>
        <a:bodyPr/>
        <a:lstStyle/>
        <a:p>
          <a:r>
            <a:rPr lang="en-US"/>
            <a:t>Explain what you've already tried and what didn't work</a:t>
          </a:r>
        </a:p>
      </dgm:t>
    </dgm:pt>
    <dgm:pt modelId="{63C916E8-E2BA-46E6-981C-81051B8A44B5}" type="parTrans" cxnId="{0C952162-3383-4651-89BE-2A278115E007}">
      <dgm:prSet/>
      <dgm:spPr/>
      <dgm:t>
        <a:bodyPr/>
        <a:lstStyle/>
        <a:p>
          <a:endParaRPr lang="en-US"/>
        </a:p>
      </dgm:t>
    </dgm:pt>
    <dgm:pt modelId="{B51E46E4-5863-4C86-9DFF-02DB9D1F4560}" type="sibTrans" cxnId="{0C952162-3383-4651-89BE-2A278115E007}">
      <dgm:prSet/>
      <dgm:spPr/>
      <dgm:t>
        <a:bodyPr/>
        <a:lstStyle/>
        <a:p>
          <a:endParaRPr lang="en-US"/>
        </a:p>
      </dgm:t>
    </dgm:pt>
    <dgm:pt modelId="{B2802E6F-3EC2-47E2-A053-3C03E9AB722F}">
      <dgm:prSet/>
      <dgm:spPr/>
      <dgm:t>
        <a:bodyPr/>
        <a:lstStyle/>
        <a:p>
          <a:r>
            <a:rPr lang="en-US"/>
            <a:t>Mention any constraints (performance requirements, browser support, dependencies)</a:t>
          </a:r>
        </a:p>
      </dgm:t>
    </dgm:pt>
    <dgm:pt modelId="{725A02F8-9B87-4C0C-96FA-E1A55F7BCFF4}" type="parTrans" cxnId="{4BAD9F63-E3B6-4272-A697-7DAC8BD1F3B9}">
      <dgm:prSet/>
      <dgm:spPr/>
      <dgm:t>
        <a:bodyPr/>
        <a:lstStyle/>
        <a:p>
          <a:endParaRPr lang="en-US"/>
        </a:p>
      </dgm:t>
    </dgm:pt>
    <dgm:pt modelId="{DC0D72AD-2DF6-4C4B-AC44-AE23686B8CA5}" type="sibTrans" cxnId="{4BAD9F63-E3B6-4272-A697-7DAC8BD1F3B9}">
      <dgm:prSet/>
      <dgm:spPr/>
      <dgm:t>
        <a:bodyPr/>
        <a:lstStyle/>
        <a:p>
          <a:endParaRPr lang="en-US"/>
        </a:p>
      </dgm:t>
    </dgm:pt>
    <dgm:pt modelId="{CBD4CC2C-59E5-4E62-B0F8-E0F44CB02529}">
      <dgm:prSet/>
      <dgm:spPr/>
      <dgm:t>
        <a:bodyPr/>
        <a:lstStyle/>
        <a:p>
          <a:r>
            <a:rPr lang="en-US" b="1"/>
            <a:t>Break complex problems into smaller pieces</a:t>
          </a:r>
          <a:endParaRPr lang="en-US"/>
        </a:p>
      </dgm:t>
    </dgm:pt>
    <dgm:pt modelId="{43212A0A-FD10-43C1-8D56-432E7DEDDE60}" type="parTrans" cxnId="{6B72D839-A43F-445F-8C6B-34AE03BB4DE9}">
      <dgm:prSet/>
      <dgm:spPr/>
      <dgm:t>
        <a:bodyPr/>
        <a:lstStyle/>
        <a:p>
          <a:endParaRPr lang="en-US"/>
        </a:p>
      </dgm:t>
    </dgm:pt>
    <dgm:pt modelId="{594A8599-50D6-432B-A0C8-2A55EDE9840F}" type="sibTrans" cxnId="{6B72D839-A43F-445F-8C6B-34AE03BB4DE9}">
      <dgm:prSet/>
      <dgm:spPr/>
      <dgm:t>
        <a:bodyPr/>
        <a:lstStyle/>
        <a:p>
          <a:endParaRPr lang="en-US"/>
        </a:p>
      </dgm:t>
    </dgm:pt>
    <dgm:pt modelId="{63BB8399-215C-4DB2-AAA2-A335F763532A}">
      <dgm:prSet/>
      <dgm:spPr/>
      <dgm:t>
        <a:bodyPr/>
        <a:lstStyle/>
        <a:p>
          <a:r>
            <a:rPr lang="en-US"/>
            <a:t>Instead of "build me a full authentication system," try "help me implement JWT token validation middleware"</a:t>
          </a:r>
        </a:p>
      </dgm:t>
    </dgm:pt>
    <dgm:pt modelId="{A063887C-E703-40CC-947F-2DC7DD8F5EF8}" type="parTrans" cxnId="{9EC23193-8FBB-4276-AB1B-ACF78FD82DC3}">
      <dgm:prSet/>
      <dgm:spPr/>
      <dgm:t>
        <a:bodyPr/>
        <a:lstStyle/>
        <a:p>
          <a:endParaRPr lang="en-US"/>
        </a:p>
      </dgm:t>
    </dgm:pt>
    <dgm:pt modelId="{1555F897-D3CA-40DE-87B5-A9EE4F2DD281}" type="sibTrans" cxnId="{9EC23193-8FBB-4276-AB1B-ACF78FD82DC3}">
      <dgm:prSet/>
      <dgm:spPr/>
      <dgm:t>
        <a:bodyPr/>
        <a:lstStyle/>
        <a:p>
          <a:endParaRPr lang="en-US"/>
        </a:p>
      </dgm:t>
    </dgm:pt>
    <dgm:pt modelId="{0BD50C74-8984-41B7-A5D5-974BAA72FE30}">
      <dgm:prSet/>
      <dgm:spPr/>
      <dgm:t>
        <a:bodyPr/>
        <a:lstStyle/>
        <a:p>
          <a:r>
            <a:rPr lang="en-US"/>
            <a:t>You can iterate and build up complexity gradually</a:t>
          </a:r>
        </a:p>
      </dgm:t>
    </dgm:pt>
    <dgm:pt modelId="{22BCB7AA-E1D0-4571-9F70-2000B2BFB240}" type="parTrans" cxnId="{41E2D31D-E64A-444B-846F-3A8D02C8BD44}">
      <dgm:prSet/>
      <dgm:spPr/>
      <dgm:t>
        <a:bodyPr/>
        <a:lstStyle/>
        <a:p>
          <a:endParaRPr lang="en-US"/>
        </a:p>
      </dgm:t>
    </dgm:pt>
    <dgm:pt modelId="{AFCA9860-EF06-4447-9755-CE3DC5C71CA7}" type="sibTrans" cxnId="{41E2D31D-E64A-444B-846F-3A8D02C8BD44}">
      <dgm:prSet/>
      <dgm:spPr/>
      <dgm:t>
        <a:bodyPr/>
        <a:lstStyle/>
        <a:p>
          <a:endParaRPr lang="en-US"/>
        </a:p>
      </dgm:t>
    </dgm:pt>
    <dgm:pt modelId="{CB9CDCF6-F4EF-3B4E-BA06-090ECDDB25E4}" type="pres">
      <dgm:prSet presAssocID="{5F665944-DCFC-4079-B1BA-85C65A0CD5EA}" presName="diagram" presStyleCnt="0">
        <dgm:presLayoutVars>
          <dgm:dir/>
          <dgm:resizeHandles val="exact"/>
        </dgm:presLayoutVars>
      </dgm:prSet>
      <dgm:spPr/>
    </dgm:pt>
    <dgm:pt modelId="{B9D02753-164A-144E-BAAD-6A86F2F5063F}" type="pres">
      <dgm:prSet presAssocID="{105ABADF-D78D-4FE5-AEC0-39A81D6D4A4B}" presName="node" presStyleLbl="node1" presStyleIdx="0" presStyleCnt="7">
        <dgm:presLayoutVars>
          <dgm:bulletEnabled val="1"/>
        </dgm:presLayoutVars>
      </dgm:prSet>
      <dgm:spPr/>
    </dgm:pt>
    <dgm:pt modelId="{5403A61A-0A95-554A-BD6A-5D59F22BE29B}" type="pres">
      <dgm:prSet presAssocID="{32098525-D9AB-4FA7-93B2-551F1C6A3205}" presName="sibTrans" presStyleCnt="0"/>
      <dgm:spPr/>
    </dgm:pt>
    <dgm:pt modelId="{2B8CB0A7-898E-4B40-833E-DD665E23D4A6}" type="pres">
      <dgm:prSet presAssocID="{A311DBA4-8652-40D7-B29D-86427BD6D0D6}" presName="node" presStyleLbl="node1" presStyleIdx="1" presStyleCnt="7">
        <dgm:presLayoutVars>
          <dgm:bulletEnabled val="1"/>
        </dgm:presLayoutVars>
      </dgm:prSet>
      <dgm:spPr/>
    </dgm:pt>
    <dgm:pt modelId="{3173B473-8C95-0E49-9AAB-0797BC2E8347}" type="pres">
      <dgm:prSet presAssocID="{76D4AF9F-C16E-410E-A12C-67573583FD2D}" presName="sibTrans" presStyleCnt="0"/>
      <dgm:spPr/>
    </dgm:pt>
    <dgm:pt modelId="{38E876EE-D4C6-614F-B951-3D54AEC4365D}" type="pres">
      <dgm:prSet presAssocID="{8C46B6CE-2A52-4AD2-BE66-C5772E0A5CA3}" presName="node" presStyleLbl="node1" presStyleIdx="2" presStyleCnt="7">
        <dgm:presLayoutVars>
          <dgm:bulletEnabled val="1"/>
        </dgm:presLayoutVars>
      </dgm:prSet>
      <dgm:spPr/>
    </dgm:pt>
    <dgm:pt modelId="{4AAB452D-17C7-4042-870B-D38105FF5614}" type="pres">
      <dgm:prSet presAssocID="{B51E46E4-5863-4C86-9DFF-02DB9D1F4560}" presName="sibTrans" presStyleCnt="0"/>
      <dgm:spPr/>
    </dgm:pt>
    <dgm:pt modelId="{503C135A-4AEA-E94A-AE8F-226FCAA42350}" type="pres">
      <dgm:prSet presAssocID="{B2802E6F-3EC2-47E2-A053-3C03E9AB722F}" presName="node" presStyleLbl="node1" presStyleIdx="3" presStyleCnt="7">
        <dgm:presLayoutVars>
          <dgm:bulletEnabled val="1"/>
        </dgm:presLayoutVars>
      </dgm:prSet>
      <dgm:spPr/>
    </dgm:pt>
    <dgm:pt modelId="{FE8402E0-0D88-0E49-9404-0F7F8B8B6EF5}" type="pres">
      <dgm:prSet presAssocID="{DC0D72AD-2DF6-4C4B-AC44-AE23686B8CA5}" presName="sibTrans" presStyleCnt="0"/>
      <dgm:spPr/>
    </dgm:pt>
    <dgm:pt modelId="{5EAD63F9-CF3D-BB47-A2BC-511A6575E5E0}" type="pres">
      <dgm:prSet presAssocID="{CBD4CC2C-59E5-4E62-B0F8-E0F44CB02529}" presName="node" presStyleLbl="node1" presStyleIdx="4" presStyleCnt="7">
        <dgm:presLayoutVars>
          <dgm:bulletEnabled val="1"/>
        </dgm:presLayoutVars>
      </dgm:prSet>
      <dgm:spPr/>
    </dgm:pt>
    <dgm:pt modelId="{4660935B-2BB4-9545-B9C3-B01CB7EC5831}" type="pres">
      <dgm:prSet presAssocID="{594A8599-50D6-432B-A0C8-2A55EDE9840F}" presName="sibTrans" presStyleCnt="0"/>
      <dgm:spPr/>
    </dgm:pt>
    <dgm:pt modelId="{DBB48579-4B76-1A41-BEC6-A687CCD7CC5B}" type="pres">
      <dgm:prSet presAssocID="{63BB8399-215C-4DB2-AAA2-A335F763532A}" presName="node" presStyleLbl="node1" presStyleIdx="5" presStyleCnt="7">
        <dgm:presLayoutVars>
          <dgm:bulletEnabled val="1"/>
        </dgm:presLayoutVars>
      </dgm:prSet>
      <dgm:spPr/>
    </dgm:pt>
    <dgm:pt modelId="{5F44DF59-3A49-F849-9440-F7DA93DC46E9}" type="pres">
      <dgm:prSet presAssocID="{1555F897-D3CA-40DE-87B5-A9EE4F2DD281}" presName="sibTrans" presStyleCnt="0"/>
      <dgm:spPr/>
    </dgm:pt>
    <dgm:pt modelId="{A337E659-721D-B447-BEF4-F9D40AA05A74}" type="pres">
      <dgm:prSet presAssocID="{0BD50C74-8984-41B7-A5D5-974BAA72FE30}" presName="node" presStyleLbl="node1" presStyleIdx="6" presStyleCnt="7">
        <dgm:presLayoutVars>
          <dgm:bulletEnabled val="1"/>
        </dgm:presLayoutVars>
      </dgm:prSet>
      <dgm:spPr/>
    </dgm:pt>
  </dgm:ptLst>
  <dgm:cxnLst>
    <dgm:cxn modelId="{41E2D31D-E64A-444B-846F-3A8D02C8BD44}" srcId="{5F665944-DCFC-4079-B1BA-85C65A0CD5EA}" destId="{0BD50C74-8984-41B7-A5D5-974BAA72FE30}" srcOrd="6" destOrd="0" parTransId="{22BCB7AA-E1D0-4571-9F70-2000B2BFB240}" sibTransId="{AFCA9860-EF06-4447-9755-CE3DC5C71CA7}"/>
    <dgm:cxn modelId="{876C802A-FF25-416F-B762-3E8BAC6471E2}" srcId="{5F665944-DCFC-4079-B1BA-85C65A0CD5EA}" destId="{A311DBA4-8652-40D7-B29D-86427BD6D0D6}" srcOrd="1" destOrd="0" parTransId="{EA36D847-1C46-4A4F-AF8C-611541295DC1}" sibTransId="{76D4AF9F-C16E-410E-A12C-67573583FD2D}"/>
    <dgm:cxn modelId="{D47E1030-AD81-764A-9328-DFD5AE1AE2D9}" type="presOf" srcId="{5F665944-DCFC-4079-B1BA-85C65A0CD5EA}" destId="{CB9CDCF6-F4EF-3B4E-BA06-090ECDDB25E4}" srcOrd="0" destOrd="0" presId="urn:microsoft.com/office/officeart/2005/8/layout/default"/>
    <dgm:cxn modelId="{6B72D839-A43F-445F-8C6B-34AE03BB4DE9}" srcId="{5F665944-DCFC-4079-B1BA-85C65A0CD5EA}" destId="{CBD4CC2C-59E5-4E62-B0F8-E0F44CB02529}" srcOrd="4" destOrd="0" parTransId="{43212A0A-FD10-43C1-8D56-432E7DEDDE60}" sibTransId="{594A8599-50D6-432B-A0C8-2A55EDE9840F}"/>
    <dgm:cxn modelId="{8D3A3943-B58F-2F4B-9614-EE0B444DE431}" type="presOf" srcId="{63BB8399-215C-4DB2-AAA2-A335F763532A}" destId="{DBB48579-4B76-1A41-BEC6-A687CCD7CC5B}" srcOrd="0" destOrd="0" presId="urn:microsoft.com/office/officeart/2005/8/layout/default"/>
    <dgm:cxn modelId="{CB99C747-A648-7B46-B177-094CA69567D8}" type="presOf" srcId="{A311DBA4-8652-40D7-B29D-86427BD6D0D6}" destId="{2B8CB0A7-898E-4B40-833E-DD665E23D4A6}" srcOrd="0" destOrd="0" presId="urn:microsoft.com/office/officeart/2005/8/layout/default"/>
    <dgm:cxn modelId="{30929556-00AC-9E46-B43D-2C5AC7D6DF39}" type="presOf" srcId="{B2802E6F-3EC2-47E2-A053-3C03E9AB722F}" destId="{503C135A-4AEA-E94A-AE8F-226FCAA42350}" srcOrd="0" destOrd="0" presId="urn:microsoft.com/office/officeart/2005/8/layout/default"/>
    <dgm:cxn modelId="{0C952162-3383-4651-89BE-2A278115E007}" srcId="{5F665944-DCFC-4079-B1BA-85C65A0CD5EA}" destId="{8C46B6CE-2A52-4AD2-BE66-C5772E0A5CA3}" srcOrd="2" destOrd="0" parTransId="{63C916E8-E2BA-46E6-981C-81051B8A44B5}" sibTransId="{B51E46E4-5863-4C86-9DFF-02DB9D1F4560}"/>
    <dgm:cxn modelId="{4BAD9F63-E3B6-4272-A697-7DAC8BD1F3B9}" srcId="{5F665944-DCFC-4079-B1BA-85C65A0CD5EA}" destId="{B2802E6F-3EC2-47E2-A053-3C03E9AB722F}" srcOrd="3" destOrd="0" parTransId="{725A02F8-9B87-4C0C-96FA-E1A55F7BCFF4}" sibTransId="{DC0D72AD-2DF6-4C4B-AC44-AE23686B8CA5}"/>
    <dgm:cxn modelId="{A335256A-795C-C743-9998-9E2EF4C1373D}" type="presOf" srcId="{CBD4CC2C-59E5-4E62-B0F8-E0F44CB02529}" destId="{5EAD63F9-CF3D-BB47-A2BC-511A6575E5E0}" srcOrd="0" destOrd="0" presId="urn:microsoft.com/office/officeart/2005/8/layout/default"/>
    <dgm:cxn modelId="{EE496F6C-8E9A-5C45-8E99-1F448C860F06}" type="presOf" srcId="{105ABADF-D78D-4FE5-AEC0-39A81D6D4A4B}" destId="{B9D02753-164A-144E-BAAD-6A86F2F5063F}" srcOrd="0" destOrd="0" presId="urn:microsoft.com/office/officeart/2005/8/layout/default"/>
    <dgm:cxn modelId="{0FA82276-432D-A040-B36D-BF418C914817}" type="presOf" srcId="{8C46B6CE-2A52-4AD2-BE66-C5772E0A5CA3}" destId="{38E876EE-D4C6-614F-B951-3D54AEC4365D}" srcOrd="0" destOrd="0" presId="urn:microsoft.com/office/officeart/2005/8/layout/default"/>
    <dgm:cxn modelId="{71921485-6B78-A941-AA87-CAA8FC6ED302}" type="presOf" srcId="{0BD50C74-8984-41B7-A5D5-974BAA72FE30}" destId="{A337E659-721D-B447-BEF4-F9D40AA05A74}" srcOrd="0" destOrd="0" presId="urn:microsoft.com/office/officeart/2005/8/layout/default"/>
    <dgm:cxn modelId="{9EC23193-8FBB-4276-AB1B-ACF78FD82DC3}" srcId="{5F665944-DCFC-4079-B1BA-85C65A0CD5EA}" destId="{63BB8399-215C-4DB2-AAA2-A335F763532A}" srcOrd="5" destOrd="0" parTransId="{A063887C-E703-40CC-947F-2DC7DD8F5EF8}" sibTransId="{1555F897-D3CA-40DE-87B5-A9EE4F2DD281}"/>
    <dgm:cxn modelId="{318DBEEF-2571-422D-A4A5-7827CDFF1A64}" srcId="{5F665944-DCFC-4079-B1BA-85C65A0CD5EA}" destId="{105ABADF-D78D-4FE5-AEC0-39A81D6D4A4B}" srcOrd="0" destOrd="0" parTransId="{8565602E-AF34-4571-81CE-7A1AE74E272E}" sibTransId="{32098525-D9AB-4FA7-93B2-551F1C6A3205}"/>
    <dgm:cxn modelId="{5D591C1C-9AA2-2B4C-B8E9-DE60B44DC4A5}" type="presParOf" srcId="{CB9CDCF6-F4EF-3B4E-BA06-090ECDDB25E4}" destId="{B9D02753-164A-144E-BAAD-6A86F2F5063F}" srcOrd="0" destOrd="0" presId="urn:microsoft.com/office/officeart/2005/8/layout/default"/>
    <dgm:cxn modelId="{9BAA689B-C85C-C14F-98C0-AC7D8C0E1186}" type="presParOf" srcId="{CB9CDCF6-F4EF-3B4E-BA06-090ECDDB25E4}" destId="{5403A61A-0A95-554A-BD6A-5D59F22BE29B}" srcOrd="1" destOrd="0" presId="urn:microsoft.com/office/officeart/2005/8/layout/default"/>
    <dgm:cxn modelId="{750A67DE-3EFB-5E47-805D-6C7B079F2423}" type="presParOf" srcId="{CB9CDCF6-F4EF-3B4E-BA06-090ECDDB25E4}" destId="{2B8CB0A7-898E-4B40-833E-DD665E23D4A6}" srcOrd="2" destOrd="0" presId="urn:microsoft.com/office/officeart/2005/8/layout/default"/>
    <dgm:cxn modelId="{0EDE6001-A13F-B74C-887C-D5842B9CED24}" type="presParOf" srcId="{CB9CDCF6-F4EF-3B4E-BA06-090ECDDB25E4}" destId="{3173B473-8C95-0E49-9AAB-0797BC2E8347}" srcOrd="3" destOrd="0" presId="urn:microsoft.com/office/officeart/2005/8/layout/default"/>
    <dgm:cxn modelId="{6104689C-162A-8E4D-90C7-F5CB273D37AD}" type="presParOf" srcId="{CB9CDCF6-F4EF-3B4E-BA06-090ECDDB25E4}" destId="{38E876EE-D4C6-614F-B951-3D54AEC4365D}" srcOrd="4" destOrd="0" presId="urn:microsoft.com/office/officeart/2005/8/layout/default"/>
    <dgm:cxn modelId="{92728C67-3BAF-E241-86F8-28302C3BD895}" type="presParOf" srcId="{CB9CDCF6-F4EF-3B4E-BA06-090ECDDB25E4}" destId="{4AAB452D-17C7-4042-870B-D38105FF5614}" srcOrd="5" destOrd="0" presId="urn:microsoft.com/office/officeart/2005/8/layout/default"/>
    <dgm:cxn modelId="{2F542473-E695-854F-BEF8-E981CD8B8BD7}" type="presParOf" srcId="{CB9CDCF6-F4EF-3B4E-BA06-090ECDDB25E4}" destId="{503C135A-4AEA-E94A-AE8F-226FCAA42350}" srcOrd="6" destOrd="0" presId="urn:microsoft.com/office/officeart/2005/8/layout/default"/>
    <dgm:cxn modelId="{42D03D03-E729-FF44-A24A-F78C614FCDC7}" type="presParOf" srcId="{CB9CDCF6-F4EF-3B4E-BA06-090ECDDB25E4}" destId="{FE8402E0-0D88-0E49-9404-0F7F8B8B6EF5}" srcOrd="7" destOrd="0" presId="urn:microsoft.com/office/officeart/2005/8/layout/default"/>
    <dgm:cxn modelId="{44DDC29B-E191-BB46-AEE6-21D8BAF9F8C1}" type="presParOf" srcId="{CB9CDCF6-F4EF-3B4E-BA06-090ECDDB25E4}" destId="{5EAD63F9-CF3D-BB47-A2BC-511A6575E5E0}" srcOrd="8" destOrd="0" presId="urn:microsoft.com/office/officeart/2005/8/layout/default"/>
    <dgm:cxn modelId="{C88D4C92-9D8F-F641-AEFB-B250D8BFB34D}" type="presParOf" srcId="{CB9CDCF6-F4EF-3B4E-BA06-090ECDDB25E4}" destId="{4660935B-2BB4-9545-B9C3-B01CB7EC5831}" srcOrd="9" destOrd="0" presId="urn:microsoft.com/office/officeart/2005/8/layout/default"/>
    <dgm:cxn modelId="{4E3B0DB0-DE3D-9F42-AADC-2412B314FFA2}" type="presParOf" srcId="{CB9CDCF6-F4EF-3B4E-BA06-090ECDDB25E4}" destId="{DBB48579-4B76-1A41-BEC6-A687CCD7CC5B}" srcOrd="10" destOrd="0" presId="urn:microsoft.com/office/officeart/2005/8/layout/default"/>
    <dgm:cxn modelId="{428485B0-D672-EF4C-8260-8957683140FA}" type="presParOf" srcId="{CB9CDCF6-F4EF-3B4E-BA06-090ECDDB25E4}" destId="{5F44DF59-3A49-F849-9440-F7DA93DC46E9}" srcOrd="11" destOrd="0" presId="urn:microsoft.com/office/officeart/2005/8/layout/default"/>
    <dgm:cxn modelId="{64089513-75D1-9B43-B776-AA859C476953}" type="presParOf" srcId="{CB9CDCF6-F4EF-3B4E-BA06-090ECDDB25E4}" destId="{A337E659-721D-B447-BEF4-F9D40AA05A7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BA96B-7CD1-4D29-8EA6-0AA33E9FEBB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10C68E-E013-4F6A-8F4F-BF0E27DD887F}">
      <dgm:prSet/>
      <dgm:spPr/>
      <dgm:t>
        <a:bodyPr/>
        <a:lstStyle/>
        <a:p>
          <a:r>
            <a:rPr lang="en-US" b="1"/>
            <a:t>Ask for explanations, not just code</a:t>
          </a:r>
          <a:endParaRPr lang="en-US"/>
        </a:p>
      </dgm:t>
    </dgm:pt>
    <dgm:pt modelId="{A9724F2A-EEDC-4E08-9DDF-4CB7BA6295A7}" type="parTrans" cxnId="{FB341FD6-44AA-44B1-9B9E-4E2821FB940C}">
      <dgm:prSet/>
      <dgm:spPr/>
      <dgm:t>
        <a:bodyPr/>
        <a:lstStyle/>
        <a:p>
          <a:endParaRPr lang="en-US"/>
        </a:p>
      </dgm:t>
    </dgm:pt>
    <dgm:pt modelId="{5A99D10F-B03C-406B-A443-3D22800B15B2}" type="sibTrans" cxnId="{FB341FD6-44AA-44B1-9B9E-4E2821FB940C}">
      <dgm:prSet/>
      <dgm:spPr/>
      <dgm:t>
        <a:bodyPr/>
        <a:lstStyle/>
        <a:p>
          <a:endParaRPr lang="en-US"/>
        </a:p>
      </dgm:t>
    </dgm:pt>
    <dgm:pt modelId="{3E1B94E0-B1D3-4C0E-A1AF-175F22D02232}">
      <dgm:prSet/>
      <dgm:spPr/>
      <dgm:t>
        <a:bodyPr/>
        <a:lstStyle/>
        <a:p>
          <a:r>
            <a:rPr lang="en-US"/>
            <a:t>Request "explain why this approach works" to actually learn</a:t>
          </a:r>
        </a:p>
      </dgm:t>
    </dgm:pt>
    <dgm:pt modelId="{EE565397-AA82-4403-BBD6-85250046C289}" type="parTrans" cxnId="{2D67D9CA-AEFF-4646-A7AF-4E64BF508A75}">
      <dgm:prSet/>
      <dgm:spPr/>
      <dgm:t>
        <a:bodyPr/>
        <a:lstStyle/>
        <a:p>
          <a:endParaRPr lang="en-US"/>
        </a:p>
      </dgm:t>
    </dgm:pt>
    <dgm:pt modelId="{015DD5D0-F955-4396-B2A3-080BDF4326F2}" type="sibTrans" cxnId="{2D67D9CA-AEFF-4646-A7AF-4E64BF508A75}">
      <dgm:prSet/>
      <dgm:spPr/>
      <dgm:t>
        <a:bodyPr/>
        <a:lstStyle/>
        <a:p>
          <a:endParaRPr lang="en-US"/>
        </a:p>
      </dgm:t>
    </dgm:pt>
    <dgm:pt modelId="{716F68D2-EC00-478E-811B-BB27BBC39EB1}">
      <dgm:prSet/>
      <dgm:spPr/>
      <dgm:t>
        <a:bodyPr/>
        <a:lstStyle/>
        <a:p>
          <a:r>
            <a:rPr lang="en-US"/>
            <a:t>Ask about trade-offs between different solutions</a:t>
          </a:r>
        </a:p>
      </dgm:t>
    </dgm:pt>
    <dgm:pt modelId="{F84374AE-32BC-4AD4-B508-E8E352C29524}" type="parTrans" cxnId="{C665E454-4911-46FD-8B03-EF3D6BC508CE}">
      <dgm:prSet/>
      <dgm:spPr/>
      <dgm:t>
        <a:bodyPr/>
        <a:lstStyle/>
        <a:p>
          <a:endParaRPr lang="en-US"/>
        </a:p>
      </dgm:t>
    </dgm:pt>
    <dgm:pt modelId="{928A657C-BE29-42D9-BCC9-7ABC14C393BB}" type="sibTrans" cxnId="{C665E454-4911-46FD-8B03-EF3D6BC508CE}">
      <dgm:prSet/>
      <dgm:spPr/>
      <dgm:t>
        <a:bodyPr/>
        <a:lstStyle/>
        <a:p>
          <a:endParaRPr lang="en-US"/>
        </a:p>
      </dgm:t>
    </dgm:pt>
    <dgm:pt modelId="{77F754F3-E80E-4A5B-9472-A9E7388E4905}">
      <dgm:prSet/>
      <dgm:spPr/>
      <dgm:t>
        <a:bodyPr/>
        <a:lstStyle/>
        <a:p>
          <a:r>
            <a:rPr lang="en-US"/>
            <a:t>Understanding the reasoning helps you modify code later</a:t>
          </a:r>
        </a:p>
      </dgm:t>
    </dgm:pt>
    <dgm:pt modelId="{EC8617FB-2366-4296-A121-ADEA76ECBFE0}" type="parTrans" cxnId="{D0EFA55F-1B90-4773-B94B-494107B8C4D6}">
      <dgm:prSet/>
      <dgm:spPr/>
      <dgm:t>
        <a:bodyPr/>
        <a:lstStyle/>
        <a:p>
          <a:endParaRPr lang="en-US"/>
        </a:p>
      </dgm:t>
    </dgm:pt>
    <dgm:pt modelId="{433C18FC-4EDF-4475-AA01-4DFF82B6ABBE}" type="sibTrans" cxnId="{D0EFA55F-1B90-4773-B94B-494107B8C4D6}">
      <dgm:prSet/>
      <dgm:spPr/>
      <dgm:t>
        <a:bodyPr/>
        <a:lstStyle/>
        <a:p>
          <a:endParaRPr lang="en-US"/>
        </a:p>
      </dgm:t>
    </dgm:pt>
    <dgm:pt modelId="{2266BC00-36DC-4712-AE44-B48C07E445F9}">
      <dgm:prSet/>
      <dgm:spPr/>
      <dgm:t>
        <a:bodyPr/>
        <a:lstStyle/>
        <a:p>
          <a:r>
            <a:rPr lang="en-US" b="1"/>
            <a:t>Provide error messages and stack traces</a:t>
          </a:r>
          <a:endParaRPr lang="en-US"/>
        </a:p>
      </dgm:t>
    </dgm:pt>
    <dgm:pt modelId="{35EA899E-23D9-4C94-91F1-78F477462023}" type="parTrans" cxnId="{313B88F0-C9F1-488F-B612-F200517E182D}">
      <dgm:prSet/>
      <dgm:spPr/>
      <dgm:t>
        <a:bodyPr/>
        <a:lstStyle/>
        <a:p>
          <a:endParaRPr lang="en-US"/>
        </a:p>
      </dgm:t>
    </dgm:pt>
    <dgm:pt modelId="{DE46CD7F-352F-43C4-998E-D62ADF06B693}" type="sibTrans" cxnId="{313B88F0-C9F1-488F-B612-F200517E182D}">
      <dgm:prSet/>
      <dgm:spPr/>
      <dgm:t>
        <a:bodyPr/>
        <a:lstStyle/>
        <a:p>
          <a:endParaRPr lang="en-US"/>
        </a:p>
      </dgm:t>
    </dgm:pt>
    <dgm:pt modelId="{E11B1A99-2081-4FB3-8054-B922B8062B9A}">
      <dgm:prSet/>
      <dgm:spPr/>
      <dgm:t>
        <a:bodyPr/>
        <a:lstStyle/>
        <a:p>
          <a:r>
            <a:rPr lang="en-US"/>
            <a:t>Copy the full error message, not just your interpretation</a:t>
          </a:r>
        </a:p>
      </dgm:t>
    </dgm:pt>
    <dgm:pt modelId="{CCDFE828-0D86-4AB9-89CE-649BB54C9F8C}" type="parTrans" cxnId="{32646F46-C093-4CD6-B902-FA1B923D0FB4}">
      <dgm:prSet/>
      <dgm:spPr/>
      <dgm:t>
        <a:bodyPr/>
        <a:lstStyle/>
        <a:p>
          <a:endParaRPr lang="en-US"/>
        </a:p>
      </dgm:t>
    </dgm:pt>
    <dgm:pt modelId="{5A509345-4C42-44CA-BDF8-6084D23E107C}" type="sibTrans" cxnId="{32646F46-C093-4CD6-B902-FA1B923D0FB4}">
      <dgm:prSet/>
      <dgm:spPr/>
      <dgm:t>
        <a:bodyPr/>
        <a:lstStyle/>
        <a:p>
          <a:endParaRPr lang="en-US"/>
        </a:p>
      </dgm:t>
    </dgm:pt>
    <dgm:pt modelId="{1AAFD7FC-AA05-4055-A4CA-B7E418274AC8}">
      <dgm:prSet/>
      <dgm:spPr/>
      <dgm:t>
        <a:bodyPr/>
        <a:lstStyle/>
        <a:p>
          <a:r>
            <a:rPr lang="en-US"/>
            <a:t>Include relevant file paths and line numbers</a:t>
          </a:r>
        </a:p>
      </dgm:t>
    </dgm:pt>
    <dgm:pt modelId="{95123F22-41FF-4312-B676-B22BA59D19BE}" type="parTrans" cxnId="{20FE0578-345D-458C-AFE7-EBF0C9574698}">
      <dgm:prSet/>
      <dgm:spPr/>
      <dgm:t>
        <a:bodyPr/>
        <a:lstStyle/>
        <a:p>
          <a:endParaRPr lang="en-US"/>
        </a:p>
      </dgm:t>
    </dgm:pt>
    <dgm:pt modelId="{3EB21A2C-C73A-43AB-A1A5-9AD85B463824}" type="sibTrans" cxnId="{20FE0578-345D-458C-AFE7-EBF0C9574698}">
      <dgm:prSet/>
      <dgm:spPr/>
      <dgm:t>
        <a:bodyPr/>
        <a:lstStyle/>
        <a:p>
          <a:endParaRPr lang="en-US"/>
        </a:p>
      </dgm:t>
    </dgm:pt>
    <dgm:pt modelId="{ADF27F18-67F7-476A-B24D-9972CD6E0C19}">
      <dgm:prSet/>
      <dgm:spPr/>
      <dgm:t>
        <a:bodyPr/>
        <a:lstStyle/>
        <a:p>
          <a:r>
            <a:rPr lang="en-US"/>
            <a:t>Share the code that's causing the issue</a:t>
          </a:r>
        </a:p>
      </dgm:t>
    </dgm:pt>
    <dgm:pt modelId="{5188F888-BBC7-43CA-B92C-4B22846457D9}" type="parTrans" cxnId="{C8898DC9-BFB9-4B04-AA7E-43FC329A8934}">
      <dgm:prSet/>
      <dgm:spPr/>
      <dgm:t>
        <a:bodyPr/>
        <a:lstStyle/>
        <a:p>
          <a:endParaRPr lang="en-US"/>
        </a:p>
      </dgm:t>
    </dgm:pt>
    <dgm:pt modelId="{AF544F19-05E0-4A50-9565-7E8624A6BE9C}" type="sibTrans" cxnId="{C8898DC9-BFB9-4B04-AA7E-43FC329A8934}">
      <dgm:prSet/>
      <dgm:spPr/>
      <dgm:t>
        <a:bodyPr/>
        <a:lstStyle/>
        <a:p>
          <a:endParaRPr lang="en-US"/>
        </a:p>
      </dgm:t>
    </dgm:pt>
    <dgm:pt modelId="{8ABB167D-71A1-B74B-8456-CADED289B1C5}" type="pres">
      <dgm:prSet presAssocID="{406BA96B-7CD1-4D29-8EA6-0AA33E9FEBB2}" presName="diagram" presStyleCnt="0">
        <dgm:presLayoutVars>
          <dgm:dir/>
          <dgm:resizeHandles val="exact"/>
        </dgm:presLayoutVars>
      </dgm:prSet>
      <dgm:spPr/>
    </dgm:pt>
    <dgm:pt modelId="{DA03639C-FC6F-7243-B5BB-F8FC19E92735}" type="pres">
      <dgm:prSet presAssocID="{DE10C68E-E013-4F6A-8F4F-BF0E27DD887F}" presName="node" presStyleLbl="node1" presStyleIdx="0" presStyleCnt="8">
        <dgm:presLayoutVars>
          <dgm:bulletEnabled val="1"/>
        </dgm:presLayoutVars>
      </dgm:prSet>
      <dgm:spPr/>
    </dgm:pt>
    <dgm:pt modelId="{0ACCB733-AD7A-374C-A292-EC7AC52D13CB}" type="pres">
      <dgm:prSet presAssocID="{5A99D10F-B03C-406B-A443-3D22800B15B2}" presName="sibTrans" presStyleCnt="0"/>
      <dgm:spPr/>
    </dgm:pt>
    <dgm:pt modelId="{08C947E2-A030-9542-AA51-DCCF95435ABF}" type="pres">
      <dgm:prSet presAssocID="{3E1B94E0-B1D3-4C0E-A1AF-175F22D02232}" presName="node" presStyleLbl="node1" presStyleIdx="1" presStyleCnt="8">
        <dgm:presLayoutVars>
          <dgm:bulletEnabled val="1"/>
        </dgm:presLayoutVars>
      </dgm:prSet>
      <dgm:spPr/>
    </dgm:pt>
    <dgm:pt modelId="{673E2E04-7E52-9E46-B385-E3865A699649}" type="pres">
      <dgm:prSet presAssocID="{015DD5D0-F955-4396-B2A3-080BDF4326F2}" presName="sibTrans" presStyleCnt="0"/>
      <dgm:spPr/>
    </dgm:pt>
    <dgm:pt modelId="{7404FD1A-F563-864F-BEEC-98D045310823}" type="pres">
      <dgm:prSet presAssocID="{716F68D2-EC00-478E-811B-BB27BBC39EB1}" presName="node" presStyleLbl="node1" presStyleIdx="2" presStyleCnt="8">
        <dgm:presLayoutVars>
          <dgm:bulletEnabled val="1"/>
        </dgm:presLayoutVars>
      </dgm:prSet>
      <dgm:spPr/>
    </dgm:pt>
    <dgm:pt modelId="{DB8329F2-1F1D-AC40-85E0-054EF4853BEB}" type="pres">
      <dgm:prSet presAssocID="{928A657C-BE29-42D9-BCC9-7ABC14C393BB}" presName="sibTrans" presStyleCnt="0"/>
      <dgm:spPr/>
    </dgm:pt>
    <dgm:pt modelId="{8F16A4D5-1DF1-6647-8BFF-D36EDDE2FDE0}" type="pres">
      <dgm:prSet presAssocID="{77F754F3-E80E-4A5B-9472-A9E7388E4905}" presName="node" presStyleLbl="node1" presStyleIdx="3" presStyleCnt="8">
        <dgm:presLayoutVars>
          <dgm:bulletEnabled val="1"/>
        </dgm:presLayoutVars>
      </dgm:prSet>
      <dgm:spPr/>
    </dgm:pt>
    <dgm:pt modelId="{19E35C33-46A1-6A48-8118-7D3811B55072}" type="pres">
      <dgm:prSet presAssocID="{433C18FC-4EDF-4475-AA01-4DFF82B6ABBE}" presName="sibTrans" presStyleCnt="0"/>
      <dgm:spPr/>
    </dgm:pt>
    <dgm:pt modelId="{A894A9B8-13FA-5E44-9DC1-59463FCDB102}" type="pres">
      <dgm:prSet presAssocID="{2266BC00-36DC-4712-AE44-B48C07E445F9}" presName="node" presStyleLbl="node1" presStyleIdx="4" presStyleCnt="8">
        <dgm:presLayoutVars>
          <dgm:bulletEnabled val="1"/>
        </dgm:presLayoutVars>
      </dgm:prSet>
      <dgm:spPr/>
    </dgm:pt>
    <dgm:pt modelId="{F2C8AD11-4CE4-244F-93FB-BA811BDECBB0}" type="pres">
      <dgm:prSet presAssocID="{DE46CD7F-352F-43C4-998E-D62ADF06B693}" presName="sibTrans" presStyleCnt="0"/>
      <dgm:spPr/>
    </dgm:pt>
    <dgm:pt modelId="{ABE17A83-D588-D142-8327-F14E39157A72}" type="pres">
      <dgm:prSet presAssocID="{E11B1A99-2081-4FB3-8054-B922B8062B9A}" presName="node" presStyleLbl="node1" presStyleIdx="5" presStyleCnt="8">
        <dgm:presLayoutVars>
          <dgm:bulletEnabled val="1"/>
        </dgm:presLayoutVars>
      </dgm:prSet>
      <dgm:spPr/>
    </dgm:pt>
    <dgm:pt modelId="{D91EBB42-B0EB-4746-866B-11DFA30DA133}" type="pres">
      <dgm:prSet presAssocID="{5A509345-4C42-44CA-BDF8-6084D23E107C}" presName="sibTrans" presStyleCnt="0"/>
      <dgm:spPr/>
    </dgm:pt>
    <dgm:pt modelId="{C784B6B1-97B3-134B-B6BE-5EFFA588A4CE}" type="pres">
      <dgm:prSet presAssocID="{1AAFD7FC-AA05-4055-A4CA-B7E418274AC8}" presName="node" presStyleLbl="node1" presStyleIdx="6" presStyleCnt="8">
        <dgm:presLayoutVars>
          <dgm:bulletEnabled val="1"/>
        </dgm:presLayoutVars>
      </dgm:prSet>
      <dgm:spPr/>
    </dgm:pt>
    <dgm:pt modelId="{568E412D-3943-8045-8F9C-B395CF92D001}" type="pres">
      <dgm:prSet presAssocID="{3EB21A2C-C73A-43AB-A1A5-9AD85B463824}" presName="sibTrans" presStyleCnt="0"/>
      <dgm:spPr/>
    </dgm:pt>
    <dgm:pt modelId="{57CC886D-0B1E-1F4C-A363-F40CB9687504}" type="pres">
      <dgm:prSet presAssocID="{ADF27F18-67F7-476A-B24D-9972CD6E0C19}" presName="node" presStyleLbl="node1" presStyleIdx="7" presStyleCnt="8">
        <dgm:presLayoutVars>
          <dgm:bulletEnabled val="1"/>
        </dgm:presLayoutVars>
      </dgm:prSet>
      <dgm:spPr/>
    </dgm:pt>
  </dgm:ptLst>
  <dgm:cxnLst>
    <dgm:cxn modelId="{32646F46-C093-4CD6-B902-FA1B923D0FB4}" srcId="{406BA96B-7CD1-4D29-8EA6-0AA33E9FEBB2}" destId="{E11B1A99-2081-4FB3-8054-B922B8062B9A}" srcOrd="5" destOrd="0" parTransId="{CCDFE828-0D86-4AB9-89CE-649BB54C9F8C}" sibTransId="{5A509345-4C42-44CA-BDF8-6084D23E107C}"/>
    <dgm:cxn modelId="{C665E454-4911-46FD-8B03-EF3D6BC508CE}" srcId="{406BA96B-7CD1-4D29-8EA6-0AA33E9FEBB2}" destId="{716F68D2-EC00-478E-811B-BB27BBC39EB1}" srcOrd="2" destOrd="0" parTransId="{F84374AE-32BC-4AD4-B508-E8E352C29524}" sibTransId="{928A657C-BE29-42D9-BCC9-7ABC14C393BB}"/>
    <dgm:cxn modelId="{D0EFA55F-1B90-4773-B94B-494107B8C4D6}" srcId="{406BA96B-7CD1-4D29-8EA6-0AA33E9FEBB2}" destId="{77F754F3-E80E-4A5B-9472-A9E7388E4905}" srcOrd="3" destOrd="0" parTransId="{EC8617FB-2366-4296-A121-ADEA76ECBFE0}" sibTransId="{433C18FC-4EDF-4475-AA01-4DFF82B6ABBE}"/>
    <dgm:cxn modelId="{AAE9B56E-8E80-2D4E-80B6-ACA3CE06615C}" type="presOf" srcId="{ADF27F18-67F7-476A-B24D-9972CD6E0C19}" destId="{57CC886D-0B1E-1F4C-A363-F40CB9687504}" srcOrd="0" destOrd="0" presId="urn:microsoft.com/office/officeart/2005/8/layout/default"/>
    <dgm:cxn modelId="{20FE0578-345D-458C-AFE7-EBF0C9574698}" srcId="{406BA96B-7CD1-4D29-8EA6-0AA33E9FEBB2}" destId="{1AAFD7FC-AA05-4055-A4CA-B7E418274AC8}" srcOrd="6" destOrd="0" parTransId="{95123F22-41FF-4312-B676-B22BA59D19BE}" sibTransId="{3EB21A2C-C73A-43AB-A1A5-9AD85B463824}"/>
    <dgm:cxn modelId="{E744F57E-C03D-104F-B11C-81DEE037A285}" type="presOf" srcId="{716F68D2-EC00-478E-811B-BB27BBC39EB1}" destId="{7404FD1A-F563-864F-BEEC-98D045310823}" srcOrd="0" destOrd="0" presId="urn:microsoft.com/office/officeart/2005/8/layout/default"/>
    <dgm:cxn modelId="{D4457A81-ABE0-F04A-9CB3-E497A0398670}" type="presOf" srcId="{E11B1A99-2081-4FB3-8054-B922B8062B9A}" destId="{ABE17A83-D588-D142-8327-F14E39157A72}" srcOrd="0" destOrd="0" presId="urn:microsoft.com/office/officeart/2005/8/layout/default"/>
    <dgm:cxn modelId="{5D0CBD91-1169-BB48-866A-B24AEF9EA2E3}" type="presOf" srcId="{406BA96B-7CD1-4D29-8EA6-0AA33E9FEBB2}" destId="{8ABB167D-71A1-B74B-8456-CADED289B1C5}" srcOrd="0" destOrd="0" presId="urn:microsoft.com/office/officeart/2005/8/layout/default"/>
    <dgm:cxn modelId="{B96AC293-2766-564B-BE90-2C3FDB89C46E}" type="presOf" srcId="{77F754F3-E80E-4A5B-9472-A9E7388E4905}" destId="{8F16A4D5-1DF1-6647-8BFF-D36EDDE2FDE0}" srcOrd="0" destOrd="0" presId="urn:microsoft.com/office/officeart/2005/8/layout/default"/>
    <dgm:cxn modelId="{0370B6AF-CC2F-3046-94AF-BDDA5EF8761F}" type="presOf" srcId="{2266BC00-36DC-4712-AE44-B48C07E445F9}" destId="{A894A9B8-13FA-5E44-9DC1-59463FCDB102}" srcOrd="0" destOrd="0" presId="urn:microsoft.com/office/officeart/2005/8/layout/default"/>
    <dgm:cxn modelId="{1E6C8BB4-8FE4-2546-BCFB-D2565015761C}" type="presOf" srcId="{DE10C68E-E013-4F6A-8F4F-BF0E27DD887F}" destId="{DA03639C-FC6F-7243-B5BB-F8FC19E92735}" srcOrd="0" destOrd="0" presId="urn:microsoft.com/office/officeart/2005/8/layout/default"/>
    <dgm:cxn modelId="{C8898DC9-BFB9-4B04-AA7E-43FC329A8934}" srcId="{406BA96B-7CD1-4D29-8EA6-0AA33E9FEBB2}" destId="{ADF27F18-67F7-476A-B24D-9972CD6E0C19}" srcOrd="7" destOrd="0" parTransId="{5188F888-BBC7-43CA-B92C-4B22846457D9}" sibTransId="{AF544F19-05E0-4A50-9565-7E8624A6BE9C}"/>
    <dgm:cxn modelId="{2D67D9CA-AEFF-4646-A7AF-4E64BF508A75}" srcId="{406BA96B-7CD1-4D29-8EA6-0AA33E9FEBB2}" destId="{3E1B94E0-B1D3-4C0E-A1AF-175F22D02232}" srcOrd="1" destOrd="0" parTransId="{EE565397-AA82-4403-BBD6-85250046C289}" sibTransId="{015DD5D0-F955-4396-B2A3-080BDF4326F2}"/>
    <dgm:cxn modelId="{FB341FD6-44AA-44B1-9B9E-4E2821FB940C}" srcId="{406BA96B-7CD1-4D29-8EA6-0AA33E9FEBB2}" destId="{DE10C68E-E013-4F6A-8F4F-BF0E27DD887F}" srcOrd="0" destOrd="0" parTransId="{A9724F2A-EEDC-4E08-9DDF-4CB7BA6295A7}" sibTransId="{5A99D10F-B03C-406B-A443-3D22800B15B2}"/>
    <dgm:cxn modelId="{A7566DE3-62BA-2642-A4F7-E32278F0C9EE}" type="presOf" srcId="{3E1B94E0-B1D3-4C0E-A1AF-175F22D02232}" destId="{08C947E2-A030-9542-AA51-DCCF95435ABF}" srcOrd="0" destOrd="0" presId="urn:microsoft.com/office/officeart/2005/8/layout/default"/>
    <dgm:cxn modelId="{3E218EE9-00C3-154A-9B58-6D21D6B2B282}" type="presOf" srcId="{1AAFD7FC-AA05-4055-A4CA-B7E418274AC8}" destId="{C784B6B1-97B3-134B-B6BE-5EFFA588A4CE}" srcOrd="0" destOrd="0" presId="urn:microsoft.com/office/officeart/2005/8/layout/default"/>
    <dgm:cxn modelId="{313B88F0-C9F1-488F-B612-F200517E182D}" srcId="{406BA96B-7CD1-4D29-8EA6-0AA33E9FEBB2}" destId="{2266BC00-36DC-4712-AE44-B48C07E445F9}" srcOrd="4" destOrd="0" parTransId="{35EA899E-23D9-4C94-91F1-78F477462023}" sibTransId="{DE46CD7F-352F-43C4-998E-D62ADF06B693}"/>
    <dgm:cxn modelId="{B5DDCD1E-B171-5941-B601-005C958F8B76}" type="presParOf" srcId="{8ABB167D-71A1-B74B-8456-CADED289B1C5}" destId="{DA03639C-FC6F-7243-B5BB-F8FC19E92735}" srcOrd="0" destOrd="0" presId="urn:microsoft.com/office/officeart/2005/8/layout/default"/>
    <dgm:cxn modelId="{9B718081-3CE4-0740-84A3-6B45D88F9702}" type="presParOf" srcId="{8ABB167D-71A1-B74B-8456-CADED289B1C5}" destId="{0ACCB733-AD7A-374C-A292-EC7AC52D13CB}" srcOrd="1" destOrd="0" presId="urn:microsoft.com/office/officeart/2005/8/layout/default"/>
    <dgm:cxn modelId="{36FBCC6C-118C-1244-B2B6-25AF3B593B11}" type="presParOf" srcId="{8ABB167D-71A1-B74B-8456-CADED289B1C5}" destId="{08C947E2-A030-9542-AA51-DCCF95435ABF}" srcOrd="2" destOrd="0" presId="urn:microsoft.com/office/officeart/2005/8/layout/default"/>
    <dgm:cxn modelId="{961B334A-43A0-F941-AEFE-7B8C5EA2CBE0}" type="presParOf" srcId="{8ABB167D-71A1-B74B-8456-CADED289B1C5}" destId="{673E2E04-7E52-9E46-B385-E3865A699649}" srcOrd="3" destOrd="0" presId="urn:microsoft.com/office/officeart/2005/8/layout/default"/>
    <dgm:cxn modelId="{5BE9065A-42FF-F441-AADA-C04A87F4519A}" type="presParOf" srcId="{8ABB167D-71A1-B74B-8456-CADED289B1C5}" destId="{7404FD1A-F563-864F-BEEC-98D045310823}" srcOrd="4" destOrd="0" presId="urn:microsoft.com/office/officeart/2005/8/layout/default"/>
    <dgm:cxn modelId="{11ED0B09-B548-5146-BA3F-01C8D92786C0}" type="presParOf" srcId="{8ABB167D-71A1-B74B-8456-CADED289B1C5}" destId="{DB8329F2-1F1D-AC40-85E0-054EF4853BEB}" srcOrd="5" destOrd="0" presId="urn:microsoft.com/office/officeart/2005/8/layout/default"/>
    <dgm:cxn modelId="{7A2DE18E-F204-B342-A048-2ECCD95D5F6A}" type="presParOf" srcId="{8ABB167D-71A1-B74B-8456-CADED289B1C5}" destId="{8F16A4D5-1DF1-6647-8BFF-D36EDDE2FDE0}" srcOrd="6" destOrd="0" presId="urn:microsoft.com/office/officeart/2005/8/layout/default"/>
    <dgm:cxn modelId="{40CCD3AF-B4DD-1249-802E-AEF3C1DC2847}" type="presParOf" srcId="{8ABB167D-71A1-B74B-8456-CADED289B1C5}" destId="{19E35C33-46A1-6A48-8118-7D3811B55072}" srcOrd="7" destOrd="0" presId="urn:microsoft.com/office/officeart/2005/8/layout/default"/>
    <dgm:cxn modelId="{40774B8F-0866-E847-B505-0DB5D0A620B1}" type="presParOf" srcId="{8ABB167D-71A1-B74B-8456-CADED289B1C5}" destId="{A894A9B8-13FA-5E44-9DC1-59463FCDB102}" srcOrd="8" destOrd="0" presId="urn:microsoft.com/office/officeart/2005/8/layout/default"/>
    <dgm:cxn modelId="{26F729DF-B7B0-CC41-BA9E-45368462B830}" type="presParOf" srcId="{8ABB167D-71A1-B74B-8456-CADED289B1C5}" destId="{F2C8AD11-4CE4-244F-93FB-BA811BDECBB0}" srcOrd="9" destOrd="0" presId="urn:microsoft.com/office/officeart/2005/8/layout/default"/>
    <dgm:cxn modelId="{4549E233-AFFA-D840-AA0A-CFC73E608D42}" type="presParOf" srcId="{8ABB167D-71A1-B74B-8456-CADED289B1C5}" destId="{ABE17A83-D588-D142-8327-F14E39157A72}" srcOrd="10" destOrd="0" presId="urn:microsoft.com/office/officeart/2005/8/layout/default"/>
    <dgm:cxn modelId="{1EF05268-9C61-F546-B938-968856C10E9D}" type="presParOf" srcId="{8ABB167D-71A1-B74B-8456-CADED289B1C5}" destId="{D91EBB42-B0EB-4746-866B-11DFA30DA133}" srcOrd="11" destOrd="0" presId="urn:microsoft.com/office/officeart/2005/8/layout/default"/>
    <dgm:cxn modelId="{99483F17-9EC1-A74C-8AB6-90083AE957D2}" type="presParOf" srcId="{8ABB167D-71A1-B74B-8456-CADED289B1C5}" destId="{C784B6B1-97B3-134B-B6BE-5EFFA588A4CE}" srcOrd="12" destOrd="0" presId="urn:microsoft.com/office/officeart/2005/8/layout/default"/>
    <dgm:cxn modelId="{CD64D8B7-74D0-FA46-A061-BC68C52CBB06}" type="presParOf" srcId="{8ABB167D-71A1-B74B-8456-CADED289B1C5}" destId="{568E412D-3943-8045-8F9C-B395CF92D001}" srcOrd="13" destOrd="0" presId="urn:microsoft.com/office/officeart/2005/8/layout/default"/>
    <dgm:cxn modelId="{DF2A8FA3-682B-4D43-90EC-41EE4570E959}" type="presParOf" srcId="{8ABB167D-71A1-B74B-8456-CADED289B1C5}" destId="{57CC886D-0B1E-1F4C-A363-F40CB968750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2693A2-A2A7-4F64-8424-90A4777A934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071523-9508-4BF5-AEAC-E6B43DBB6A56}">
      <dgm:prSet/>
      <dgm:spPr/>
      <dgm:t>
        <a:bodyPr/>
        <a:lstStyle/>
        <a:p>
          <a:r>
            <a:rPr lang="en-US" b="1"/>
            <a:t>Outdated practices</a:t>
          </a:r>
          <a:endParaRPr lang="en-US"/>
        </a:p>
      </dgm:t>
    </dgm:pt>
    <dgm:pt modelId="{0C55E6DE-C33F-4951-A272-F0CB27BDF7B9}" type="parTrans" cxnId="{C30E91C6-53C3-4557-956D-644F30E96842}">
      <dgm:prSet/>
      <dgm:spPr/>
      <dgm:t>
        <a:bodyPr/>
        <a:lstStyle/>
        <a:p>
          <a:endParaRPr lang="en-US"/>
        </a:p>
      </dgm:t>
    </dgm:pt>
    <dgm:pt modelId="{6062DD91-7BE6-4A39-B775-D86E3FB1E12C}" type="sibTrans" cxnId="{C30E91C6-53C3-4557-956D-644F30E96842}">
      <dgm:prSet/>
      <dgm:spPr/>
      <dgm:t>
        <a:bodyPr/>
        <a:lstStyle/>
        <a:p>
          <a:endParaRPr lang="en-US"/>
        </a:p>
      </dgm:t>
    </dgm:pt>
    <dgm:pt modelId="{C7285E8B-DB11-4E08-9227-FCA1F2172B18}">
      <dgm:prSet/>
      <dgm:spPr/>
      <dgm:t>
        <a:bodyPr/>
        <a:lstStyle/>
        <a:p>
          <a:r>
            <a:rPr lang="en-US"/>
            <a:t>AI training data has a cutoff, so newer library versions might not be reflected</a:t>
          </a:r>
        </a:p>
      </dgm:t>
    </dgm:pt>
    <dgm:pt modelId="{8C643314-174D-4FB4-9B00-40F1205AD042}" type="parTrans" cxnId="{F4377ED2-BC1F-4DC8-94DB-D4BBD91A7ACF}">
      <dgm:prSet/>
      <dgm:spPr/>
      <dgm:t>
        <a:bodyPr/>
        <a:lstStyle/>
        <a:p>
          <a:endParaRPr lang="en-US"/>
        </a:p>
      </dgm:t>
    </dgm:pt>
    <dgm:pt modelId="{26E9FD3F-3D5A-4C03-BC14-DC08F510883A}" type="sibTrans" cxnId="{F4377ED2-BC1F-4DC8-94DB-D4BBD91A7ACF}">
      <dgm:prSet/>
      <dgm:spPr/>
      <dgm:t>
        <a:bodyPr/>
        <a:lstStyle/>
        <a:p>
          <a:endParaRPr lang="en-US"/>
        </a:p>
      </dgm:t>
    </dgm:pt>
    <dgm:pt modelId="{E123E26A-E4BE-40FD-81AF-7B058E4036FD}">
      <dgm:prSet/>
      <dgm:spPr/>
      <dgm:t>
        <a:bodyPr/>
        <a:lstStyle/>
        <a:p>
          <a:r>
            <a:rPr lang="en-US"/>
            <a:t>Always check current documentation for your dependencies</a:t>
          </a:r>
        </a:p>
      </dgm:t>
    </dgm:pt>
    <dgm:pt modelId="{E4A09783-44C1-4E5D-B207-694A27A8D836}" type="parTrans" cxnId="{08753D9F-CC45-4634-910B-872F17BF041F}">
      <dgm:prSet/>
      <dgm:spPr/>
      <dgm:t>
        <a:bodyPr/>
        <a:lstStyle/>
        <a:p>
          <a:endParaRPr lang="en-US"/>
        </a:p>
      </dgm:t>
    </dgm:pt>
    <dgm:pt modelId="{8C44A580-BC52-4F27-9041-AE880CCD234A}" type="sibTrans" cxnId="{08753D9F-CC45-4634-910B-872F17BF041F}">
      <dgm:prSet/>
      <dgm:spPr/>
      <dgm:t>
        <a:bodyPr/>
        <a:lstStyle/>
        <a:p>
          <a:endParaRPr lang="en-US"/>
        </a:p>
      </dgm:t>
    </dgm:pt>
    <dgm:pt modelId="{558173F5-6381-4241-BB43-9D51D063D5E2}">
      <dgm:prSet/>
      <dgm:spPr/>
      <dgm:t>
        <a:bodyPr/>
        <a:lstStyle/>
        <a:p>
          <a:r>
            <a:rPr lang="en-US"/>
            <a:t>Be skeptical of deprecated methods or patterns</a:t>
          </a:r>
        </a:p>
      </dgm:t>
    </dgm:pt>
    <dgm:pt modelId="{AB1A4E8A-1530-4745-9EB7-98AD6539B46E}" type="parTrans" cxnId="{4709AEF0-E07B-4FBE-9CF5-F8F894E3FC62}">
      <dgm:prSet/>
      <dgm:spPr/>
      <dgm:t>
        <a:bodyPr/>
        <a:lstStyle/>
        <a:p>
          <a:endParaRPr lang="en-US"/>
        </a:p>
      </dgm:t>
    </dgm:pt>
    <dgm:pt modelId="{87126952-6190-4252-B5A9-87A466E9B827}" type="sibTrans" cxnId="{4709AEF0-E07B-4FBE-9CF5-F8F894E3FC62}">
      <dgm:prSet/>
      <dgm:spPr/>
      <dgm:t>
        <a:bodyPr/>
        <a:lstStyle/>
        <a:p>
          <a:endParaRPr lang="en-US"/>
        </a:p>
      </dgm:t>
    </dgm:pt>
    <dgm:pt modelId="{DCDF0BD7-9CBD-4E9B-8372-D564FE25821A}">
      <dgm:prSet/>
      <dgm:spPr/>
      <dgm:t>
        <a:bodyPr/>
        <a:lstStyle/>
        <a:p>
          <a:r>
            <a:rPr lang="en-US" b="1"/>
            <a:t>Hallucinated APIs or features</a:t>
          </a:r>
          <a:endParaRPr lang="en-US"/>
        </a:p>
      </dgm:t>
    </dgm:pt>
    <dgm:pt modelId="{EBBE550B-DEC9-4B76-9770-820C93AF968E}" type="parTrans" cxnId="{8C397301-93B9-4895-87CA-6929742E9A40}">
      <dgm:prSet/>
      <dgm:spPr/>
      <dgm:t>
        <a:bodyPr/>
        <a:lstStyle/>
        <a:p>
          <a:endParaRPr lang="en-US"/>
        </a:p>
      </dgm:t>
    </dgm:pt>
    <dgm:pt modelId="{41D73B05-A9E4-4263-9750-7B6E911696C9}" type="sibTrans" cxnId="{8C397301-93B9-4895-87CA-6929742E9A40}">
      <dgm:prSet/>
      <dgm:spPr/>
      <dgm:t>
        <a:bodyPr/>
        <a:lstStyle/>
        <a:p>
          <a:endParaRPr lang="en-US"/>
        </a:p>
      </dgm:t>
    </dgm:pt>
    <dgm:pt modelId="{3CBD8C39-DD38-45F3-AEED-55431A1AFE44}">
      <dgm:prSet/>
      <dgm:spPr/>
      <dgm:t>
        <a:bodyPr/>
        <a:lstStyle/>
        <a:p>
          <a:r>
            <a:rPr lang="en-US"/>
            <a:t>AI might confidently suggest functions or packages that don't exist</a:t>
          </a:r>
        </a:p>
      </dgm:t>
    </dgm:pt>
    <dgm:pt modelId="{611B6AD5-2B02-4614-B2E7-D5C1C8B09ADB}" type="parTrans" cxnId="{150E9C8F-18DE-45F9-A92C-A154F00A4CAA}">
      <dgm:prSet/>
      <dgm:spPr/>
      <dgm:t>
        <a:bodyPr/>
        <a:lstStyle/>
        <a:p>
          <a:endParaRPr lang="en-US"/>
        </a:p>
      </dgm:t>
    </dgm:pt>
    <dgm:pt modelId="{AA4F6CB0-49C7-4D97-A12A-2484E064E8C9}" type="sibTrans" cxnId="{150E9C8F-18DE-45F9-A92C-A154F00A4CAA}">
      <dgm:prSet/>
      <dgm:spPr/>
      <dgm:t>
        <a:bodyPr/>
        <a:lstStyle/>
        <a:p>
          <a:endParaRPr lang="en-US"/>
        </a:p>
      </dgm:t>
    </dgm:pt>
    <dgm:pt modelId="{CE083416-D329-4734-AC24-28414FBB64F9}">
      <dgm:prSet/>
      <dgm:spPr/>
      <dgm:t>
        <a:bodyPr/>
        <a:lstStyle/>
        <a:p>
          <a:r>
            <a:rPr lang="en-US"/>
            <a:t>Verify that imports, methods, and configuration options are real</a:t>
          </a:r>
        </a:p>
      </dgm:t>
    </dgm:pt>
    <dgm:pt modelId="{851CEAAE-C372-4D75-907F-91ABFF65ED25}" type="parTrans" cxnId="{CDC9A315-F525-4252-B52E-A0F953F3F970}">
      <dgm:prSet/>
      <dgm:spPr/>
      <dgm:t>
        <a:bodyPr/>
        <a:lstStyle/>
        <a:p>
          <a:endParaRPr lang="en-US"/>
        </a:p>
      </dgm:t>
    </dgm:pt>
    <dgm:pt modelId="{273C5E1A-704B-4957-9FD7-10F299260C0A}" type="sibTrans" cxnId="{CDC9A315-F525-4252-B52E-A0F953F3F970}">
      <dgm:prSet/>
      <dgm:spPr/>
      <dgm:t>
        <a:bodyPr/>
        <a:lstStyle/>
        <a:p>
          <a:endParaRPr lang="en-US"/>
        </a:p>
      </dgm:t>
    </dgm:pt>
    <dgm:pt modelId="{EC232FF6-B10C-4759-AB20-6516435CE255}">
      <dgm:prSet/>
      <dgm:spPr/>
      <dgm:t>
        <a:bodyPr/>
        <a:lstStyle/>
        <a:p>
          <a:r>
            <a:rPr lang="en-US"/>
            <a:t>Quick check: does it appear in the official docs?</a:t>
          </a:r>
        </a:p>
      </dgm:t>
    </dgm:pt>
    <dgm:pt modelId="{1D43FA69-7D50-47B9-B47C-88D939D9020F}" type="parTrans" cxnId="{06645B53-B8C4-49B9-AE16-5B9CD691E8A3}">
      <dgm:prSet/>
      <dgm:spPr/>
      <dgm:t>
        <a:bodyPr/>
        <a:lstStyle/>
        <a:p>
          <a:endParaRPr lang="en-US"/>
        </a:p>
      </dgm:t>
    </dgm:pt>
    <dgm:pt modelId="{58CC3736-3743-4CDD-9C19-51D958B2E397}" type="sibTrans" cxnId="{06645B53-B8C4-49B9-AE16-5B9CD691E8A3}">
      <dgm:prSet/>
      <dgm:spPr/>
      <dgm:t>
        <a:bodyPr/>
        <a:lstStyle/>
        <a:p>
          <a:endParaRPr lang="en-US"/>
        </a:p>
      </dgm:t>
    </dgm:pt>
    <dgm:pt modelId="{3D1BAFC0-9374-4F7A-9D46-5BC1E3B59B0C}">
      <dgm:prSet/>
      <dgm:spPr/>
      <dgm:t>
        <a:bodyPr/>
        <a:lstStyle/>
        <a:p>
          <a:r>
            <a:rPr lang="en-US"/>
            <a:t>Use MCP servers that are able to give the model latest information</a:t>
          </a:r>
        </a:p>
      </dgm:t>
    </dgm:pt>
    <dgm:pt modelId="{38D1C51B-2AF7-400B-9678-A476D5872B95}" type="parTrans" cxnId="{FC3B82B8-128A-4F41-AE7F-5CF4AFA7FAB7}">
      <dgm:prSet/>
      <dgm:spPr/>
      <dgm:t>
        <a:bodyPr/>
        <a:lstStyle/>
        <a:p>
          <a:endParaRPr lang="en-US"/>
        </a:p>
      </dgm:t>
    </dgm:pt>
    <dgm:pt modelId="{3BB2F616-C936-4E72-8528-C0FAA3CEB88E}" type="sibTrans" cxnId="{FC3B82B8-128A-4F41-AE7F-5CF4AFA7FAB7}">
      <dgm:prSet/>
      <dgm:spPr/>
      <dgm:t>
        <a:bodyPr/>
        <a:lstStyle/>
        <a:p>
          <a:endParaRPr lang="en-US"/>
        </a:p>
      </dgm:t>
    </dgm:pt>
    <dgm:pt modelId="{CEB5995A-DEF2-A946-81E8-934EC9637944}" type="pres">
      <dgm:prSet presAssocID="{F92693A2-A2A7-4F64-8424-90A4777A9346}" presName="vert0" presStyleCnt="0">
        <dgm:presLayoutVars>
          <dgm:dir/>
          <dgm:animOne val="branch"/>
          <dgm:animLvl val="lvl"/>
        </dgm:presLayoutVars>
      </dgm:prSet>
      <dgm:spPr/>
    </dgm:pt>
    <dgm:pt modelId="{F1086E65-9FBA-AF44-905C-B11D0CB196F8}" type="pres">
      <dgm:prSet presAssocID="{58071523-9508-4BF5-AEAC-E6B43DBB6A56}" presName="thickLine" presStyleLbl="alignNode1" presStyleIdx="0" presStyleCnt="2"/>
      <dgm:spPr/>
    </dgm:pt>
    <dgm:pt modelId="{AB2EFA41-A16C-FF41-A042-D3D760FE8239}" type="pres">
      <dgm:prSet presAssocID="{58071523-9508-4BF5-AEAC-E6B43DBB6A56}" presName="horz1" presStyleCnt="0"/>
      <dgm:spPr/>
    </dgm:pt>
    <dgm:pt modelId="{08F476E0-3DBF-AA47-9855-3E2BB9BB77B4}" type="pres">
      <dgm:prSet presAssocID="{58071523-9508-4BF5-AEAC-E6B43DBB6A56}" presName="tx1" presStyleLbl="revTx" presStyleIdx="0" presStyleCnt="9"/>
      <dgm:spPr/>
    </dgm:pt>
    <dgm:pt modelId="{8AA9D556-576E-7146-BE0D-FD5A3B41F7EA}" type="pres">
      <dgm:prSet presAssocID="{58071523-9508-4BF5-AEAC-E6B43DBB6A56}" presName="vert1" presStyleCnt="0"/>
      <dgm:spPr/>
    </dgm:pt>
    <dgm:pt modelId="{98A05F4E-E55A-094D-B343-F5657E940662}" type="pres">
      <dgm:prSet presAssocID="{C7285E8B-DB11-4E08-9227-FCA1F2172B18}" presName="vertSpace2a" presStyleCnt="0"/>
      <dgm:spPr/>
    </dgm:pt>
    <dgm:pt modelId="{12B41290-BD2B-2142-8618-B4FF15E3A1A9}" type="pres">
      <dgm:prSet presAssocID="{C7285E8B-DB11-4E08-9227-FCA1F2172B18}" presName="horz2" presStyleCnt="0"/>
      <dgm:spPr/>
    </dgm:pt>
    <dgm:pt modelId="{B55C0954-5B84-9F4F-9682-28CCE3E367D7}" type="pres">
      <dgm:prSet presAssocID="{C7285E8B-DB11-4E08-9227-FCA1F2172B18}" presName="horzSpace2" presStyleCnt="0"/>
      <dgm:spPr/>
    </dgm:pt>
    <dgm:pt modelId="{223D2B73-D35F-024F-B9C6-C1BD50872475}" type="pres">
      <dgm:prSet presAssocID="{C7285E8B-DB11-4E08-9227-FCA1F2172B18}" presName="tx2" presStyleLbl="revTx" presStyleIdx="1" presStyleCnt="9"/>
      <dgm:spPr/>
    </dgm:pt>
    <dgm:pt modelId="{F04ED316-5737-7E4D-BFFD-7FE86F7C8879}" type="pres">
      <dgm:prSet presAssocID="{C7285E8B-DB11-4E08-9227-FCA1F2172B18}" presName="vert2" presStyleCnt="0"/>
      <dgm:spPr/>
    </dgm:pt>
    <dgm:pt modelId="{EAE4657A-D46C-144F-9CC9-D68F095AFADF}" type="pres">
      <dgm:prSet presAssocID="{C7285E8B-DB11-4E08-9227-FCA1F2172B18}" presName="thinLine2b" presStyleLbl="callout" presStyleIdx="0" presStyleCnt="7"/>
      <dgm:spPr/>
    </dgm:pt>
    <dgm:pt modelId="{B5B70A9E-D99D-BC4A-8B02-86CBED7CB6D7}" type="pres">
      <dgm:prSet presAssocID="{C7285E8B-DB11-4E08-9227-FCA1F2172B18}" presName="vertSpace2b" presStyleCnt="0"/>
      <dgm:spPr/>
    </dgm:pt>
    <dgm:pt modelId="{089065A4-8529-3E48-A7F3-5D2703A12F59}" type="pres">
      <dgm:prSet presAssocID="{E123E26A-E4BE-40FD-81AF-7B058E4036FD}" presName="horz2" presStyleCnt="0"/>
      <dgm:spPr/>
    </dgm:pt>
    <dgm:pt modelId="{CD5F9B72-0F2D-8741-BCFB-4A24F29EE298}" type="pres">
      <dgm:prSet presAssocID="{E123E26A-E4BE-40FD-81AF-7B058E4036FD}" presName="horzSpace2" presStyleCnt="0"/>
      <dgm:spPr/>
    </dgm:pt>
    <dgm:pt modelId="{B3D65A35-79D8-2D49-B331-BDCFF49B83FC}" type="pres">
      <dgm:prSet presAssocID="{E123E26A-E4BE-40FD-81AF-7B058E4036FD}" presName="tx2" presStyleLbl="revTx" presStyleIdx="2" presStyleCnt="9"/>
      <dgm:spPr/>
    </dgm:pt>
    <dgm:pt modelId="{488126E3-492A-BD4F-A3C4-FCFC8B79153B}" type="pres">
      <dgm:prSet presAssocID="{E123E26A-E4BE-40FD-81AF-7B058E4036FD}" presName="vert2" presStyleCnt="0"/>
      <dgm:spPr/>
    </dgm:pt>
    <dgm:pt modelId="{FDE5C690-6F7B-6A4C-B5EB-415AC481BAF6}" type="pres">
      <dgm:prSet presAssocID="{E123E26A-E4BE-40FD-81AF-7B058E4036FD}" presName="thinLine2b" presStyleLbl="callout" presStyleIdx="1" presStyleCnt="7"/>
      <dgm:spPr/>
    </dgm:pt>
    <dgm:pt modelId="{0D34CAA1-774F-D84B-AF35-36A91282F521}" type="pres">
      <dgm:prSet presAssocID="{E123E26A-E4BE-40FD-81AF-7B058E4036FD}" presName="vertSpace2b" presStyleCnt="0"/>
      <dgm:spPr/>
    </dgm:pt>
    <dgm:pt modelId="{977402F8-9D32-7C4E-BC53-0AB601220AD7}" type="pres">
      <dgm:prSet presAssocID="{558173F5-6381-4241-BB43-9D51D063D5E2}" presName="horz2" presStyleCnt="0"/>
      <dgm:spPr/>
    </dgm:pt>
    <dgm:pt modelId="{A8E8472F-79FA-7547-89EB-82FE4617A576}" type="pres">
      <dgm:prSet presAssocID="{558173F5-6381-4241-BB43-9D51D063D5E2}" presName="horzSpace2" presStyleCnt="0"/>
      <dgm:spPr/>
    </dgm:pt>
    <dgm:pt modelId="{5899CB8E-1CB9-1043-A45D-E4A39AE2E15C}" type="pres">
      <dgm:prSet presAssocID="{558173F5-6381-4241-BB43-9D51D063D5E2}" presName="tx2" presStyleLbl="revTx" presStyleIdx="3" presStyleCnt="9"/>
      <dgm:spPr/>
    </dgm:pt>
    <dgm:pt modelId="{676DAE6F-6EBE-4D40-9839-84236816A881}" type="pres">
      <dgm:prSet presAssocID="{558173F5-6381-4241-BB43-9D51D063D5E2}" presName="vert2" presStyleCnt="0"/>
      <dgm:spPr/>
    </dgm:pt>
    <dgm:pt modelId="{58072A7C-023F-0242-B6D9-56E5124D2CAF}" type="pres">
      <dgm:prSet presAssocID="{558173F5-6381-4241-BB43-9D51D063D5E2}" presName="thinLine2b" presStyleLbl="callout" presStyleIdx="2" presStyleCnt="7"/>
      <dgm:spPr/>
    </dgm:pt>
    <dgm:pt modelId="{2DC4D197-5331-754F-8B3B-63269D0779E3}" type="pres">
      <dgm:prSet presAssocID="{558173F5-6381-4241-BB43-9D51D063D5E2}" presName="vertSpace2b" presStyleCnt="0"/>
      <dgm:spPr/>
    </dgm:pt>
    <dgm:pt modelId="{1EA7C1F7-3834-C047-A510-5F637ECA06DE}" type="pres">
      <dgm:prSet presAssocID="{DCDF0BD7-9CBD-4E9B-8372-D564FE25821A}" presName="thickLine" presStyleLbl="alignNode1" presStyleIdx="1" presStyleCnt="2"/>
      <dgm:spPr/>
    </dgm:pt>
    <dgm:pt modelId="{E5F00F90-F2EF-DC46-A932-D2AE46197708}" type="pres">
      <dgm:prSet presAssocID="{DCDF0BD7-9CBD-4E9B-8372-D564FE25821A}" presName="horz1" presStyleCnt="0"/>
      <dgm:spPr/>
    </dgm:pt>
    <dgm:pt modelId="{A8989290-687C-054A-9A1B-F2F34F4A2BA6}" type="pres">
      <dgm:prSet presAssocID="{DCDF0BD7-9CBD-4E9B-8372-D564FE25821A}" presName="tx1" presStyleLbl="revTx" presStyleIdx="4" presStyleCnt="9"/>
      <dgm:spPr/>
    </dgm:pt>
    <dgm:pt modelId="{A2D2DA0E-702A-DA48-8C34-BEAD10898CA7}" type="pres">
      <dgm:prSet presAssocID="{DCDF0BD7-9CBD-4E9B-8372-D564FE25821A}" presName="vert1" presStyleCnt="0"/>
      <dgm:spPr/>
    </dgm:pt>
    <dgm:pt modelId="{957A0B36-39E1-1F4D-870D-470613B8B62F}" type="pres">
      <dgm:prSet presAssocID="{3CBD8C39-DD38-45F3-AEED-55431A1AFE44}" presName="vertSpace2a" presStyleCnt="0"/>
      <dgm:spPr/>
    </dgm:pt>
    <dgm:pt modelId="{700652C7-6CD4-2C4D-AC61-3847B9DDCDEB}" type="pres">
      <dgm:prSet presAssocID="{3CBD8C39-DD38-45F3-AEED-55431A1AFE44}" presName="horz2" presStyleCnt="0"/>
      <dgm:spPr/>
    </dgm:pt>
    <dgm:pt modelId="{2CF100F2-56A7-C246-AB1F-576C45709027}" type="pres">
      <dgm:prSet presAssocID="{3CBD8C39-DD38-45F3-AEED-55431A1AFE44}" presName="horzSpace2" presStyleCnt="0"/>
      <dgm:spPr/>
    </dgm:pt>
    <dgm:pt modelId="{DE377123-5545-2443-8EEC-2F3320B86642}" type="pres">
      <dgm:prSet presAssocID="{3CBD8C39-DD38-45F3-AEED-55431A1AFE44}" presName="tx2" presStyleLbl="revTx" presStyleIdx="5" presStyleCnt="9"/>
      <dgm:spPr/>
    </dgm:pt>
    <dgm:pt modelId="{202C3EA3-6B86-764E-B304-F837CBA07079}" type="pres">
      <dgm:prSet presAssocID="{3CBD8C39-DD38-45F3-AEED-55431A1AFE44}" presName="vert2" presStyleCnt="0"/>
      <dgm:spPr/>
    </dgm:pt>
    <dgm:pt modelId="{B39020CC-FBB3-B04D-8341-90BEBCC892BB}" type="pres">
      <dgm:prSet presAssocID="{3CBD8C39-DD38-45F3-AEED-55431A1AFE44}" presName="thinLine2b" presStyleLbl="callout" presStyleIdx="3" presStyleCnt="7"/>
      <dgm:spPr/>
    </dgm:pt>
    <dgm:pt modelId="{73CA9E23-D293-7B4E-84AC-D27E20379EB8}" type="pres">
      <dgm:prSet presAssocID="{3CBD8C39-DD38-45F3-AEED-55431A1AFE44}" presName="vertSpace2b" presStyleCnt="0"/>
      <dgm:spPr/>
    </dgm:pt>
    <dgm:pt modelId="{A418196C-856C-294F-B56A-69DFBC57F683}" type="pres">
      <dgm:prSet presAssocID="{CE083416-D329-4734-AC24-28414FBB64F9}" presName="horz2" presStyleCnt="0"/>
      <dgm:spPr/>
    </dgm:pt>
    <dgm:pt modelId="{9442774C-4C4D-9642-A76B-5CCE1A668F6C}" type="pres">
      <dgm:prSet presAssocID="{CE083416-D329-4734-AC24-28414FBB64F9}" presName="horzSpace2" presStyleCnt="0"/>
      <dgm:spPr/>
    </dgm:pt>
    <dgm:pt modelId="{743E0901-7539-0844-B036-C7BC2DA195FD}" type="pres">
      <dgm:prSet presAssocID="{CE083416-D329-4734-AC24-28414FBB64F9}" presName="tx2" presStyleLbl="revTx" presStyleIdx="6" presStyleCnt="9"/>
      <dgm:spPr/>
    </dgm:pt>
    <dgm:pt modelId="{F1BEF520-48FE-B346-B161-7D62700C807D}" type="pres">
      <dgm:prSet presAssocID="{CE083416-D329-4734-AC24-28414FBB64F9}" presName="vert2" presStyleCnt="0"/>
      <dgm:spPr/>
    </dgm:pt>
    <dgm:pt modelId="{25493806-18E3-0141-BCF7-91F621EB4FAE}" type="pres">
      <dgm:prSet presAssocID="{CE083416-D329-4734-AC24-28414FBB64F9}" presName="thinLine2b" presStyleLbl="callout" presStyleIdx="4" presStyleCnt="7"/>
      <dgm:spPr/>
    </dgm:pt>
    <dgm:pt modelId="{EB2AC950-11C7-0041-92A6-6ECCA34D1C07}" type="pres">
      <dgm:prSet presAssocID="{CE083416-D329-4734-AC24-28414FBB64F9}" presName="vertSpace2b" presStyleCnt="0"/>
      <dgm:spPr/>
    </dgm:pt>
    <dgm:pt modelId="{72F5F031-2E37-8344-AC45-7C1FE9A7B3F4}" type="pres">
      <dgm:prSet presAssocID="{EC232FF6-B10C-4759-AB20-6516435CE255}" presName="horz2" presStyleCnt="0"/>
      <dgm:spPr/>
    </dgm:pt>
    <dgm:pt modelId="{2233EFD2-0619-BC44-A5F3-434FEAC106E3}" type="pres">
      <dgm:prSet presAssocID="{EC232FF6-B10C-4759-AB20-6516435CE255}" presName="horzSpace2" presStyleCnt="0"/>
      <dgm:spPr/>
    </dgm:pt>
    <dgm:pt modelId="{E69A48BD-80F6-B842-93AF-E2A90CB26816}" type="pres">
      <dgm:prSet presAssocID="{EC232FF6-B10C-4759-AB20-6516435CE255}" presName="tx2" presStyleLbl="revTx" presStyleIdx="7" presStyleCnt="9"/>
      <dgm:spPr/>
    </dgm:pt>
    <dgm:pt modelId="{DA86D671-FA10-9F4A-BAED-6BA5511FE529}" type="pres">
      <dgm:prSet presAssocID="{EC232FF6-B10C-4759-AB20-6516435CE255}" presName="vert2" presStyleCnt="0"/>
      <dgm:spPr/>
    </dgm:pt>
    <dgm:pt modelId="{AA20624E-E725-1F44-B9D7-EF7AE207C51D}" type="pres">
      <dgm:prSet presAssocID="{EC232FF6-B10C-4759-AB20-6516435CE255}" presName="thinLine2b" presStyleLbl="callout" presStyleIdx="5" presStyleCnt="7"/>
      <dgm:spPr/>
    </dgm:pt>
    <dgm:pt modelId="{2302192F-75DF-844A-8462-0FF95B0C231C}" type="pres">
      <dgm:prSet presAssocID="{EC232FF6-B10C-4759-AB20-6516435CE255}" presName="vertSpace2b" presStyleCnt="0"/>
      <dgm:spPr/>
    </dgm:pt>
    <dgm:pt modelId="{814CEF19-EA78-C949-9D53-010DA4CBBF6E}" type="pres">
      <dgm:prSet presAssocID="{3D1BAFC0-9374-4F7A-9D46-5BC1E3B59B0C}" presName="horz2" presStyleCnt="0"/>
      <dgm:spPr/>
    </dgm:pt>
    <dgm:pt modelId="{C49940AE-206C-3D4A-8A71-D926A72B7265}" type="pres">
      <dgm:prSet presAssocID="{3D1BAFC0-9374-4F7A-9D46-5BC1E3B59B0C}" presName="horzSpace2" presStyleCnt="0"/>
      <dgm:spPr/>
    </dgm:pt>
    <dgm:pt modelId="{99303BB9-87C8-BF4C-9E80-C88B64525D80}" type="pres">
      <dgm:prSet presAssocID="{3D1BAFC0-9374-4F7A-9D46-5BC1E3B59B0C}" presName="tx2" presStyleLbl="revTx" presStyleIdx="8" presStyleCnt="9"/>
      <dgm:spPr/>
    </dgm:pt>
    <dgm:pt modelId="{A9EBCCA8-B2A6-2943-A48F-4C855CEBC118}" type="pres">
      <dgm:prSet presAssocID="{3D1BAFC0-9374-4F7A-9D46-5BC1E3B59B0C}" presName="vert2" presStyleCnt="0"/>
      <dgm:spPr/>
    </dgm:pt>
    <dgm:pt modelId="{58BB30CD-F714-C14A-8003-7BD35C4A24F1}" type="pres">
      <dgm:prSet presAssocID="{3D1BAFC0-9374-4F7A-9D46-5BC1E3B59B0C}" presName="thinLine2b" presStyleLbl="callout" presStyleIdx="6" presStyleCnt="7"/>
      <dgm:spPr/>
    </dgm:pt>
    <dgm:pt modelId="{261FE3A4-6CD6-164D-B018-8771BD96557C}" type="pres">
      <dgm:prSet presAssocID="{3D1BAFC0-9374-4F7A-9D46-5BC1E3B59B0C}" presName="vertSpace2b" presStyleCnt="0"/>
      <dgm:spPr/>
    </dgm:pt>
  </dgm:ptLst>
  <dgm:cxnLst>
    <dgm:cxn modelId="{2A0AD000-72D7-8848-8DC7-92369C693C6C}" type="presOf" srcId="{3CBD8C39-DD38-45F3-AEED-55431A1AFE44}" destId="{DE377123-5545-2443-8EEC-2F3320B86642}" srcOrd="0" destOrd="0" presId="urn:microsoft.com/office/officeart/2008/layout/LinedList"/>
    <dgm:cxn modelId="{8C397301-93B9-4895-87CA-6929742E9A40}" srcId="{F92693A2-A2A7-4F64-8424-90A4777A9346}" destId="{DCDF0BD7-9CBD-4E9B-8372-D564FE25821A}" srcOrd="1" destOrd="0" parTransId="{EBBE550B-DEC9-4B76-9770-820C93AF968E}" sibTransId="{41D73B05-A9E4-4263-9750-7B6E911696C9}"/>
    <dgm:cxn modelId="{CDC9A315-F525-4252-B52E-A0F953F3F970}" srcId="{DCDF0BD7-9CBD-4E9B-8372-D564FE25821A}" destId="{CE083416-D329-4734-AC24-28414FBB64F9}" srcOrd="1" destOrd="0" parTransId="{851CEAAE-C372-4D75-907F-91ABFF65ED25}" sibTransId="{273C5E1A-704B-4957-9FD7-10F299260C0A}"/>
    <dgm:cxn modelId="{06645B53-B8C4-49B9-AE16-5B9CD691E8A3}" srcId="{DCDF0BD7-9CBD-4E9B-8372-D564FE25821A}" destId="{EC232FF6-B10C-4759-AB20-6516435CE255}" srcOrd="2" destOrd="0" parTransId="{1D43FA69-7D50-47B9-B47C-88D939D9020F}" sibTransId="{58CC3736-3743-4CDD-9C19-51D958B2E397}"/>
    <dgm:cxn modelId="{88B76E62-4369-EB4A-8308-B36DC853E685}" type="presOf" srcId="{F92693A2-A2A7-4F64-8424-90A4777A9346}" destId="{CEB5995A-DEF2-A946-81E8-934EC9637944}" srcOrd="0" destOrd="0" presId="urn:microsoft.com/office/officeart/2008/layout/LinedList"/>
    <dgm:cxn modelId="{E3EF746E-F605-034E-9D25-F59B46E43936}" type="presOf" srcId="{3D1BAFC0-9374-4F7A-9D46-5BC1E3B59B0C}" destId="{99303BB9-87C8-BF4C-9E80-C88B64525D80}" srcOrd="0" destOrd="0" presId="urn:microsoft.com/office/officeart/2008/layout/LinedList"/>
    <dgm:cxn modelId="{42A00672-0E2C-F043-AC3D-3F4B9DAA7AF4}" type="presOf" srcId="{C7285E8B-DB11-4E08-9227-FCA1F2172B18}" destId="{223D2B73-D35F-024F-B9C6-C1BD50872475}" srcOrd="0" destOrd="0" presId="urn:microsoft.com/office/officeart/2008/layout/LinedList"/>
    <dgm:cxn modelId="{2222077C-DC1F-2B4C-9F61-FA61521420F4}" type="presOf" srcId="{DCDF0BD7-9CBD-4E9B-8372-D564FE25821A}" destId="{A8989290-687C-054A-9A1B-F2F34F4A2BA6}" srcOrd="0" destOrd="0" presId="urn:microsoft.com/office/officeart/2008/layout/LinedList"/>
    <dgm:cxn modelId="{E484A37E-A76A-0547-96E0-9AB9F8C81EDA}" type="presOf" srcId="{CE083416-D329-4734-AC24-28414FBB64F9}" destId="{743E0901-7539-0844-B036-C7BC2DA195FD}" srcOrd="0" destOrd="0" presId="urn:microsoft.com/office/officeart/2008/layout/LinedList"/>
    <dgm:cxn modelId="{E867B182-A45E-BB41-B957-CC58EA9D8A1B}" type="presOf" srcId="{58071523-9508-4BF5-AEAC-E6B43DBB6A56}" destId="{08F476E0-3DBF-AA47-9855-3E2BB9BB77B4}" srcOrd="0" destOrd="0" presId="urn:microsoft.com/office/officeart/2008/layout/LinedList"/>
    <dgm:cxn modelId="{A2FD7983-8E2A-714A-96A9-4919B5F6F7A6}" type="presOf" srcId="{558173F5-6381-4241-BB43-9D51D063D5E2}" destId="{5899CB8E-1CB9-1043-A45D-E4A39AE2E15C}" srcOrd="0" destOrd="0" presId="urn:microsoft.com/office/officeart/2008/layout/LinedList"/>
    <dgm:cxn modelId="{150E9C8F-18DE-45F9-A92C-A154F00A4CAA}" srcId="{DCDF0BD7-9CBD-4E9B-8372-D564FE25821A}" destId="{3CBD8C39-DD38-45F3-AEED-55431A1AFE44}" srcOrd="0" destOrd="0" parTransId="{611B6AD5-2B02-4614-B2E7-D5C1C8B09ADB}" sibTransId="{AA4F6CB0-49C7-4D97-A12A-2484E064E8C9}"/>
    <dgm:cxn modelId="{26DE4E9C-ADF7-BC42-B81A-C61D1E276937}" type="presOf" srcId="{EC232FF6-B10C-4759-AB20-6516435CE255}" destId="{E69A48BD-80F6-B842-93AF-E2A90CB26816}" srcOrd="0" destOrd="0" presId="urn:microsoft.com/office/officeart/2008/layout/LinedList"/>
    <dgm:cxn modelId="{08753D9F-CC45-4634-910B-872F17BF041F}" srcId="{58071523-9508-4BF5-AEAC-E6B43DBB6A56}" destId="{E123E26A-E4BE-40FD-81AF-7B058E4036FD}" srcOrd="1" destOrd="0" parTransId="{E4A09783-44C1-4E5D-B207-694A27A8D836}" sibTransId="{8C44A580-BC52-4F27-9041-AE880CCD234A}"/>
    <dgm:cxn modelId="{FC3B82B8-128A-4F41-AE7F-5CF4AFA7FAB7}" srcId="{DCDF0BD7-9CBD-4E9B-8372-D564FE25821A}" destId="{3D1BAFC0-9374-4F7A-9D46-5BC1E3B59B0C}" srcOrd="3" destOrd="0" parTransId="{38D1C51B-2AF7-400B-9678-A476D5872B95}" sibTransId="{3BB2F616-C936-4E72-8528-C0FAA3CEB88E}"/>
    <dgm:cxn modelId="{C30E91C6-53C3-4557-956D-644F30E96842}" srcId="{F92693A2-A2A7-4F64-8424-90A4777A9346}" destId="{58071523-9508-4BF5-AEAC-E6B43DBB6A56}" srcOrd="0" destOrd="0" parTransId="{0C55E6DE-C33F-4951-A272-F0CB27BDF7B9}" sibTransId="{6062DD91-7BE6-4A39-B775-D86E3FB1E12C}"/>
    <dgm:cxn modelId="{F4377ED2-BC1F-4DC8-94DB-D4BBD91A7ACF}" srcId="{58071523-9508-4BF5-AEAC-E6B43DBB6A56}" destId="{C7285E8B-DB11-4E08-9227-FCA1F2172B18}" srcOrd="0" destOrd="0" parTransId="{8C643314-174D-4FB4-9B00-40F1205AD042}" sibTransId="{26E9FD3F-3D5A-4C03-BC14-DC08F510883A}"/>
    <dgm:cxn modelId="{4709AEF0-E07B-4FBE-9CF5-F8F894E3FC62}" srcId="{58071523-9508-4BF5-AEAC-E6B43DBB6A56}" destId="{558173F5-6381-4241-BB43-9D51D063D5E2}" srcOrd="2" destOrd="0" parTransId="{AB1A4E8A-1530-4745-9EB7-98AD6539B46E}" sibTransId="{87126952-6190-4252-B5A9-87A466E9B827}"/>
    <dgm:cxn modelId="{C049B5FD-E5B3-8448-AB11-0D86BC4EAE3B}" type="presOf" srcId="{E123E26A-E4BE-40FD-81AF-7B058E4036FD}" destId="{B3D65A35-79D8-2D49-B331-BDCFF49B83FC}" srcOrd="0" destOrd="0" presId="urn:microsoft.com/office/officeart/2008/layout/LinedList"/>
    <dgm:cxn modelId="{4BCE0C21-C308-9349-9EB1-075CB341B5B7}" type="presParOf" srcId="{CEB5995A-DEF2-A946-81E8-934EC9637944}" destId="{F1086E65-9FBA-AF44-905C-B11D0CB196F8}" srcOrd="0" destOrd="0" presId="urn:microsoft.com/office/officeart/2008/layout/LinedList"/>
    <dgm:cxn modelId="{EBAD8528-634C-E740-BD36-DC8295D4AE03}" type="presParOf" srcId="{CEB5995A-DEF2-A946-81E8-934EC9637944}" destId="{AB2EFA41-A16C-FF41-A042-D3D760FE8239}" srcOrd="1" destOrd="0" presId="urn:microsoft.com/office/officeart/2008/layout/LinedList"/>
    <dgm:cxn modelId="{355E317F-A81A-4C40-A18C-53F26BCE4932}" type="presParOf" srcId="{AB2EFA41-A16C-FF41-A042-D3D760FE8239}" destId="{08F476E0-3DBF-AA47-9855-3E2BB9BB77B4}" srcOrd="0" destOrd="0" presId="urn:microsoft.com/office/officeart/2008/layout/LinedList"/>
    <dgm:cxn modelId="{194AA02D-55C2-6249-81B7-4786BD6D217D}" type="presParOf" srcId="{AB2EFA41-A16C-FF41-A042-D3D760FE8239}" destId="{8AA9D556-576E-7146-BE0D-FD5A3B41F7EA}" srcOrd="1" destOrd="0" presId="urn:microsoft.com/office/officeart/2008/layout/LinedList"/>
    <dgm:cxn modelId="{4D09EDFB-2D57-B24E-9B52-68E9F72F1AE0}" type="presParOf" srcId="{8AA9D556-576E-7146-BE0D-FD5A3B41F7EA}" destId="{98A05F4E-E55A-094D-B343-F5657E940662}" srcOrd="0" destOrd="0" presId="urn:microsoft.com/office/officeart/2008/layout/LinedList"/>
    <dgm:cxn modelId="{F7E84B13-9ABA-9344-AE30-8100E7110E23}" type="presParOf" srcId="{8AA9D556-576E-7146-BE0D-FD5A3B41F7EA}" destId="{12B41290-BD2B-2142-8618-B4FF15E3A1A9}" srcOrd="1" destOrd="0" presId="urn:microsoft.com/office/officeart/2008/layout/LinedList"/>
    <dgm:cxn modelId="{DD3D0F2D-A794-FA42-8A10-AE87CB823834}" type="presParOf" srcId="{12B41290-BD2B-2142-8618-B4FF15E3A1A9}" destId="{B55C0954-5B84-9F4F-9682-28CCE3E367D7}" srcOrd="0" destOrd="0" presId="urn:microsoft.com/office/officeart/2008/layout/LinedList"/>
    <dgm:cxn modelId="{D1794CBA-2336-AC40-BADC-71A9C9C35EC2}" type="presParOf" srcId="{12B41290-BD2B-2142-8618-B4FF15E3A1A9}" destId="{223D2B73-D35F-024F-B9C6-C1BD50872475}" srcOrd="1" destOrd="0" presId="urn:microsoft.com/office/officeart/2008/layout/LinedList"/>
    <dgm:cxn modelId="{F08C44B0-1FF8-354E-B238-16C5D1CCDECC}" type="presParOf" srcId="{12B41290-BD2B-2142-8618-B4FF15E3A1A9}" destId="{F04ED316-5737-7E4D-BFFD-7FE86F7C8879}" srcOrd="2" destOrd="0" presId="urn:microsoft.com/office/officeart/2008/layout/LinedList"/>
    <dgm:cxn modelId="{9BD93055-5689-AA4B-AB43-586E13DAA373}" type="presParOf" srcId="{8AA9D556-576E-7146-BE0D-FD5A3B41F7EA}" destId="{EAE4657A-D46C-144F-9CC9-D68F095AFADF}" srcOrd="2" destOrd="0" presId="urn:microsoft.com/office/officeart/2008/layout/LinedList"/>
    <dgm:cxn modelId="{1935C04A-A032-0540-8ABF-46105FF4D04F}" type="presParOf" srcId="{8AA9D556-576E-7146-BE0D-FD5A3B41F7EA}" destId="{B5B70A9E-D99D-BC4A-8B02-86CBED7CB6D7}" srcOrd="3" destOrd="0" presId="urn:microsoft.com/office/officeart/2008/layout/LinedList"/>
    <dgm:cxn modelId="{19BBC442-8F1C-CE42-8DC9-3D4D37C378C9}" type="presParOf" srcId="{8AA9D556-576E-7146-BE0D-FD5A3B41F7EA}" destId="{089065A4-8529-3E48-A7F3-5D2703A12F59}" srcOrd="4" destOrd="0" presId="urn:microsoft.com/office/officeart/2008/layout/LinedList"/>
    <dgm:cxn modelId="{5A0901AD-41CD-F34A-BC8A-8010F692A606}" type="presParOf" srcId="{089065A4-8529-3E48-A7F3-5D2703A12F59}" destId="{CD5F9B72-0F2D-8741-BCFB-4A24F29EE298}" srcOrd="0" destOrd="0" presId="urn:microsoft.com/office/officeart/2008/layout/LinedList"/>
    <dgm:cxn modelId="{F7CD6314-E887-1A41-8EC6-4564274EB0B5}" type="presParOf" srcId="{089065A4-8529-3E48-A7F3-5D2703A12F59}" destId="{B3D65A35-79D8-2D49-B331-BDCFF49B83FC}" srcOrd="1" destOrd="0" presId="urn:microsoft.com/office/officeart/2008/layout/LinedList"/>
    <dgm:cxn modelId="{31B6A34E-8923-8543-830E-F6AF812AE1E1}" type="presParOf" srcId="{089065A4-8529-3E48-A7F3-5D2703A12F59}" destId="{488126E3-492A-BD4F-A3C4-FCFC8B79153B}" srcOrd="2" destOrd="0" presId="urn:microsoft.com/office/officeart/2008/layout/LinedList"/>
    <dgm:cxn modelId="{68787D60-6ECE-DC40-B12C-E60196E744F7}" type="presParOf" srcId="{8AA9D556-576E-7146-BE0D-FD5A3B41F7EA}" destId="{FDE5C690-6F7B-6A4C-B5EB-415AC481BAF6}" srcOrd="5" destOrd="0" presId="urn:microsoft.com/office/officeart/2008/layout/LinedList"/>
    <dgm:cxn modelId="{4928AE5C-ABE1-AB43-A34C-5B252441C8E0}" type="presParOf" srcId="{8AA9D556-576E-7146-BE0D-FD5A3B41F7EA}" destId="{0D34CAA1-774F-D84B-AF35-36A91282F521}" srcOrd="6" destOrd="0" presId="urn:microsoft.com/office/officeart/2008/layout/LinedList"/>
    <dgm:cxn modelId="{D9ACA103-1286-0A44-8DBB-6871D3EDBBEE}" type="presParOf" srcId="{8AA9D556-576E-7146-BE0D-FD5A3B41F7EA}" destId="{977402F8-9D32-7C4E-BC53-0AB601220AD7}" srcOrd="7" destOrd="0" presId="urn:microsoft.com/office/officeart/2008/layout/LinedList"/>
    <dgm:cxn modelId="{F531C10A-DBE7-814E-B696-74C8B68BB3D2}" type="presParOf" srcId="{977402F8-9D32-7C4E-BC53-0AB601220AD7}" destId="{A8E8472F-79FA-7547-89EB-82FE4617A576}" srcOrd="0" destOrd="0" presId="urn:microsoft.com/office/officeart/2008/layout/LinedList"/>
    <dgm:cxn modelId="{C9820A12-9220-D14F-ABC9-6F013F3D84D7}" type="presParOf" srcId="{977402F8-9D32-7C4E-BC53-0AB601220AD7}" destId="{5899CB8E-1CB9-1043-A45D-E4A39AE2E15C}" srcOrd="1" destOrd="0" presId="urn:microsoft.com/office/officeart/2008/layout/LinedList"/>
    <dgm:cxn modelId="{31A12F67-2B2F-D943-B6A9-994614464D9D}" type="presParOf" srcId="{977402F8-9D32-7C4E-BC53-0AB601220AD7}" destId="{676DAE6F-6EBE-4D40-9839-84236816A881}" srcOrd="2" destOrd="0" presId="urn:microsoft.com/office/officeart/2008/layout/LinedList"/>
    <dgm:cxn modelId="{ABDB1C1F-243C-3542-980C-724ED7C244B1}" type="presParOf" srcId="{8AA9D556-576E-7146-BE0D-FD5A3B41F7EA}" destId="{58072A7C-023F-0242-B6D9-56E5124D2CAF}" srcOrd="8" destOrd="0" presId="urn:microsoft.com/office/officeart/2008/layout/LinedList"/>
    <dgm:cxn modelId="{67D19D9B-E27F-694D-9677-7A291D1D6FB7}" type="presParOf" srcId="{8AA9D556-576E-7146-BE0D-FD5A3B41F7EA}" destId="{2DC4D197-5331-754F-8B3B-63269D0779E3}" srcOrd="9" destOrd="0" presId="urn:microsoft.com/office/officeart/2008/layout/LinedList"/>
    <dgm:cxn modelId="{C1A8E5AA-5441-3847-851B-7F5DC12B08F5}" type="presParOf" srcId="{CEB5995A-DEF2-A946-81E8-934EC9637944}" destId="{1EA7C1F7-3834-C047-A510-5F637ECA06DE}" srcOrd="2" destOrd="0" presId="urn:microsoft.com/office/officeart/2008/layout/LinedList"/>
    <dgm:cxn modelId="{2993012A-76FF-7341-A084-4618FBFC8B40}" type="presParOf" srcId="{CEB5995A-DEF2-A946-81E8-934EC9637944}" destId="{E5F00F90-F2EF-DC46-A932-D2AE46197708}" srcOrd="3" destOrd="0" presId="urn:microsoft.com/office/officeart/2008/layout/LinedList"/>
    <dgm:cxn modelId="{900F63F8-A02D-2E41-9D61-3FF656F03BC6}" type="presParOf" srcId="{E5F00F90-F2EF-DC46-A932-D2AE46197708}" destId="{A8989290-687C-054A-9A1B-F2F34F4A2BA6}" srcOrd="0" destOrd="0" presId="urn:microsoft.com/office/officeart/2008/layout/LinedList"/>
    <dgm:cxn modelId="{07AE56EB-BF9A-FC49-905D-726211090543}" type="presParOf" srcId="{E5F00F90-F2EF-DC46-A932-D2AE46197708}" destId="{A2D2DA0E-702A-DA48-8C34-BEAD10898CA7}" srcOrd="1" destOrd="0" presId="urn:microsoft.com/office/officeart/2008/layout/LinedList"/>
    <dgm:cxn modelId="{4F44936F-2CA6-B44C-B712-246F1DBCD61A}" type="presParOf" srcId="{A2D2DA0E-702A-DA48-8C34-BEAD10898CA7}" destId="{957A0B36-39E1-1F4D-870D-470613B8B62F}" srcOrd="0" destOrd="0" presId="urn:microsoft.com/office/officeart/2008/layout/LinedList"/>
    <dgm:cxn modelId="{4A8197FE-9877-BA4C-98BA-425426C5024D}" type="presParOf" srcId="{A2D2DA0E-702A-DA48-8C34-BEAD10898CA7}" destId="{700652C7-6CD4-2C4D-AC61-3847B9DDCDEB}" srcOrd="1" destOrd="0" presId="urn:microsoft.com/office/officeart/2008/layout/LinedList"/>
    <dgm:cxn modelId="{2C4402FB-DEB9-D24C-A19D-F20555D1A48C}" type="presParOf" srcId="{700652C7-6CD4-2C4D-AC61-3847B9DDCDEB}" destId="{2CF100F2-56A7-C246-AB1F-576C45709027}" srcOrd="0" destOrd="0" presId="urn:microsoft.com/office/officeart/2008/layout/LinedList"/>
    <dgm:cxn modelId="{6427A7B2-D9D2-2146-A372-62BD89A8BA78}" type="presParOf" srcId="{700652C7-6CD4-2C4D-AC61-3847B9DDCDEB}" destId="{DE377123-5545-2443-8EEC-2F3320B86642}" srcOrd="1" destOrd="0" presId="urn:microsoft.com/office/officeart/2008/layout/LinedList"/>
    <dgm:cxn modelId="{2C864F90-D34E-6B4C-B679-7394F2EBFAF3}" type="presParOf" srcId="{700652C7-6CD4-2C4D-AC61-3847B9DDCDEB}" destId="{202C3EA3-6B86-764E-B304-F837CBA07079}" srcOrd="2" destOrd="0" presId="urn:microsoft.com/office/officeart/2008/layout/LinedList"/>
    <dgm:cxn modelId="{85A48838-0D0B-0342-8FDC-542110B8694F}" type="presParOf" srcId="{A2D2DA0E-702A-DA48-8C34-BEAD10898CA7}" destId="{B39020CC-FBB3-B04D-8341-90BEBCC892BB}" srcOrd="2" destOrd="0" presId="urn:microsoft.com/office/officeart/2008/layout/LinedList"/>
    <dgm:cxn modelId="{E400B83E-5BB8-0140-BE0A-7C630B3515C4}" type="presParOf" srcId="{A2D2DA0E-702A-DA48-8C34-BEAD10898CA7}" destId="{73CA9E23-D293-7B4E-84AC-D27E20379EB8}" srcOrd="3" destOrd="0" presId="urn:microsoft.com/office/officeart/2008/layout/LinedList"/>
    <dgm:cxn modelId="{38D1CC40-441C-7640-9F53-F663567D9629}" type="presParOf" srcId="{A2D2DA0E-702A-DA48-8C34-BEAD10898CA7}" destId="{A418196C-856C-294F-B56A-69DFBC57F683}" srcOrd="4" destOrd="0" presId="urn:microsoft.com/office/officeart/2008/layout/LinedList"/>
    <dgm:cxn modelId="{6B6157D6-4E1F-A44B-929F-623F395F0C8D}" type="presParOf" srcId="{A418196C-856C-294F-B56A-69DFBC57F683}" destId="{9442774C-4C4D-9642-A76B-5CCE1A668F6C}" srcOrd="0" destOrd="0" presId="urn:microsoft.com/office/officeart/2008/layout/LinedList"/>
    <dgm:cxn modelId="{76112427-E5A7-4C4D-BEB2-0F4122A23ADD}" type="presParOf" srcId="{A418196C-856C-294F-B56A-69DFBC57F683}" destId="{743E0901-7539-0844-B036-C7BC2DA195FD}" srcOrd="1" destOrd="0" presId="urn:microsoft.com/office/officeart/2008/layout/LinedList"/>
    <dgm:cxn modelId="{2BE4F9DD-C61C-5D4E-A42A-D38A24463AD3}" type="presParOf" srcId="{A418196C-856C-294F-B56A-69DFBC57F683}" destId="{F1BEF520-48FE-B346-B161-7D62700C807D}" srcOrd="2" destOrd="0" presId="urn:microsoft.com/office/officeart/2008/layout/LinedList"/>
    <dgm:cxn modelId="{3EF7FB54-A6D7-D54C-8555-C7ADD71C4792}" type="presParOf" srcId="{A2D2DA0E-702A-DA48-8C34-BEAD10898CA7}" destId="{25493806-18E3-0141-BCF7-91F621EB4FAE}" srcOrd="5" destOrd="0" presId="urn:microsoft.com/office/officeart/2008/layout/LinedList"/>
    <dgm:cxn modelId="{B1DC1790-5202-D948-845A-0F0C96AA81FF}" type="presParOf" srcId="{A2D2DA0E-702A-DA48-8C34-BEAD10898CA7}" destId="{EB2AC950-11C7-0041-92A6-6ECCA34D1C07}" srcOrd="6" destOrd="0" presId="urn:microsoft.com/office/officeart/2008/layout/LinedList"/>
    <dgm:cxn modelId="{BD543316-FCFB-0241-B4E7-4D291602E753}" type="presParOf" srcId="{A2D2DA0E-702A-DA48-8C34-BEAD10898CA7}" destId="{72F5F031-2E37-8344-AC45-7C1FE9A7B3F4}" srcOrd="7" destOrd="0" presId="urn:microsoft.com/office/officeart/2008/layout/LinedList"/>
    <dgm:cxn modelId="{AE0756AA-9FA6-2A4A-B8E8-7FEC7E183FF6}" type="presParOf" srcId="{72F5F031-2E37-8344-AC45-7C1FE9A7B3F4}" destId="{2233EFD2-0619-BC44-A5F3-434FEAC106E3}" srcOrd="0" destOrd="0" presId="urn:microsoft.com/office/officeart/2008/layout/LinedList"/>
    <dgm:cxn modelId="{7F25AD49-0FCC-624C-8803-E7C4220187DA}" type="presParOf" srcId="{72F5F031-2E37-8344-AC45-7C1FE9A7B3F4}" destId="{E69A48BD-80F6-B842-93AF-E2A90CB26816}" srcOrd="1" destOrd="0" presId="urn:microsoft.com/office/officeart/2008/layout/LinedList"/>
    <dgm:cxn modelId="{D3B04D4F-F5D7-3641-921D-E8A2EA6BBB95}" type="presParOf" srcId="{72F5F031-2E37-8344-AC45-7C1FE9A7B3F4}" destId="{DA86D671-FA10-9F4A-BAED-6BA5511FE529}" srcOrd="2" destOrd="0" presId="urn:microsoft.com/office/officeart/2008/layout/LinedList"/>
    <dgm:cxn modelId="{961B9CE5-0CB8-7245-8A1B-F7FE824452EC}" type="presParOf" srcId="{A2D2DA0E-702A-DA48-8C34-BEAD10898CA7}" destId="{AA20624E-E725-1F44-B9D7-EF7AE207C51D}" srcOrd="8" destOrd="0" presId="urn:microsoft.com/office/officeart/2008/layout/LinedList"/>
    <dgm:cxn modelId="{98B3B594-093F-0A4C-891C-583C3DDC5EEB}" type="presParOf" srcId="{A2D2DA0E-702A-DA48-8C34-BEAD10898CA7}" destId="{2302192F-75DF-844A-8462-0FF95B0C231C}" srcOrd="9" destOrd="0" presId="urn:microsoft.com/office/officeart/2008/layout/LinedList"/>
    <dgm:cxn modelId="{89050227-0CF3-D04C-AAFC-1CBE206F31D1}" type="presParOf" srcId="{A2D2DA0E-702A-DA48-8C34-BEAD10898CA7}" destId="{814CEF19-EA78-C949-9D53-010DA4CBBF6E}" srcOrd="10" destOrd="0" presId="urn:microsoft.com/office/officeart/2008/layout/LinedList"/>
    <dgm:cxn modelId="{65F99D43-0435-7B45-A7F7-5AE0789205CD}" type="presParOf" srcId="{814CEF19-EA78-C949-9D53-010DA4CBBF6E}" destId="{C49940AE-206C-3D4A-8A71-D926A72B7265}" srcOrd="0" destOrd="0" presId="urn:microsoft.com/office/officeart/2008/layout/LinedList"/>
    <dgm:cxn modelId="{04B8111A-3C70-5249-BB88-F6EDBDC88D1C}" type="presParOf" srcId="{814CEF19-EA78-C949-9D53-010DA4CBBF6E}" destId="{99303BB9-87C8-BF4C-9E80-C88B64525D80}" srcOrd="1" destOrd="0" presId="urn:microsoft.com/office/officeart/2008/layout/LinedList"/>
    <dgm:cxn modelId="{CF18069B-10D3-2740-B131-4C0E65AE7704}" type="presParOf" srcId="{814CEF19-EA78-C949-9D53-010DA4CBBF6E}" destId="{A9EBCCA8-B2A6-2943-A48F-4C855CEBC118}" srcOrd="2" destOrd="0" presId="urn:microsoft.com/office/officeart/2008/layout/LinedList"/>
    <dgm:cxn modelId="{AE1D4261-7DCD-7F47-AE70-C3D1B93A5360}" type="presParOf" srcId="{A2D2DA0E-702A-DA48-8C34-BEAD10898CA7}" destId="{58BB30CD-F714-C14A-8003-7BD35C4A24F1}" srcOrd="11" destOrd="0" presId="urn:microsoft.com/office/officeart/2008/layout/LinedList"/>
    <dgm:cxn modelId="{53721EB1-D100-1249-8CD5-2D1ABD147DA9}" type="presParOf" srcId="{A2D2DA0E-702A-DA48-8C34-BEAD10898CA7}" destId="{261FE3A4-6CD6-164D-B018-8771BD96557C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80F711-45A6-4049-8791-44DF5C9037F9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4C9B278-EBE5-444A-B64B-A4974FF55B3E}">
      <dgm:prSet/>
      <dgm:spPr/>
      <dgm:t>
        <a:bodyPr/>
        <a:lstStyle/>
        <a:p>
          <a:r>
            <a:rPr lang="en-US" b="1"/>
            <a:t>Be Clear and Specific</a:t>
          </a:r>
          <a:endParaRPr lang="en-US"/>
        </a:p>
      </dgm:t>
    </dgm:pt>
    <dgm:pt modelId="{E40BCF7B-037C-444A-A07E-930F66FC4E6C}" type="parTrans" cxnId="{CD39665B-7AB6-47E4-9832-81621893D16B}">
      <dgm:prSet/>
      <dgm:spPr/>
      <dgm:t>
        <a:bodyPr/>
        <a:lstStyle/>
        <a:p>
          <a:endParaRPr lang="en-US"/>
        </a:p>
      </dgm:t>
    </dgm:pt>
    <dgm:pt modelId="{DE6C30F2-6F97-4CAA-946B-9CF6EDB11DF9}" type="sibTrans" cxnId="{CD39665B-7AB6-47E4-9832-81621893D16B}">
      <dgm:prSet/>
      <dgm:spPr/>
      <dgm:t>
        <a:bodyPr/>
        <a:lstStyle/>
        <a:p>
          <a:endParaRPr lang="en-US"/>
        </a:p>
      </dgm:t>
    </dgm:pt>
    <dgm:pt modelId="{D16C99F2-2CD5-4FBF-935F-4799FDA2CAA7}">
      <dgm:prSet/>
      <dgm:spPr/>
      <dgm:t>
        <a:bodyPr/>
        <a:lstStyle/>
        <a:p>
          <a:r>
            <a:rPr lang="en-US"/>
            <a:t>State exactly what you want rather than what you don't want</a:t>
          </a:r>
        </a:p>
      </dgm:t>
    </dgm:pt>
    <dgm:pt modelId="{16C5A648-14C2-4BF2-B729-1AE0103F986F}" type="parTrans" cxnId="{9E9B67FF-4955-4D83-A399-BE89C00185CB}">
      <dgm:prSet/>
      <dgm:spPr/>
      <dgm:t>
        <a:bodyPr/>
        <a:lstStyle/>
        <a:p>
          <a:endParaRPr lang="en-US"/>
        </a:p>
      </dgm:t>
    </dgm:pt>
    <dgm:pt modelId="{2A0876CB-3CD8-4C4C-AA17-F43661073BE8}" type="sibTrans" cxnId="{9E9B67FF-4955-4D83-A399-BE89C00185CB}">
      <dgm:prSet/>
      <dgm:spPr/>
      <dgm:t>
        <a:bodyPr/>
        <a:lstStyle/>
        <a:p>
          <a:endParaRPr lang="en-US"/>
        </a:p>
      </dgm:t>
    </dgm:pt>
    <dgm:pt modelId="{E0E4FFB9-8A63-4A32-A19E-96A66DB578BD}">
      <dgm:prSet/>
      <dgm:spPr/>
      <dgm:t>
        <a:bodyPr/>
        <a:lstStyle/>
        <a:p>
          <a:r>
            <a:rPr lang="en-US"/>
            <a:t>Include relevant details, constraints, and requirements upfront</a:t>
          </a:r>
        </a:p>
      </dgm:t>
    </dgm:pt>
    <dgm:pt modelId="{1CFF195D-4057-497B-9A31-4B20D5EA85E9}" type="parTrans" cxnId="{DD1DF788-3EE9-46CF-A64D-C2269D384683}">
      <dgm:prSet/>
      <dgm:spPr/>
      <dgm:t>
        <a:bodyPr/>
        <a:lstStyle/>
        <a:p>
          <a:endParaRPr lang="en-US"/>
        </a:p>
      </dgm:t>
    </dgm:pt>
    <dgm:pt modelId="{931BD1A5-8E37-43EF-8B25-A6945D1292E8}" type="sibTrans" cxnId="{DD1DF788-3EE9-46CF-A64D-C2269D384683}">
      <dgm:prSet/>
      <dgm:spPr/>
      <dgm:t>
        <a:bodyPr/>
        <a:lstStyle/>
        <a:p>
          <a:endParaRPr lang="en-US"/>
        </a:p>
      </dgm:t>
    </dgm:pt>
    <dgm:pt modelId="{B77C3046-01FC-4F29-9710-1EEE4EAD0381}">
      <dgm:prSet/>
      <dgm:spPr/>
      <dgm:t>
        <a:bodyPr/>
        <a:lstStyle/>
        <a:p>
          <a:r>
            <a:rPr lang="en-US"/>
            <a:t>Specify the desired format, length, or structure</a:t>
          </a:r>
        </a:p>
      </dgm:t>
    </dgm:pt>
    <dgm:pt modelId="{8C4DE446-B5F2-45FB-81C8-2EF1860A8091}" type="parTrans" cxnId="{889F8CFD-CF0D-424A-9D9C-AD1946669354}">
      <dgm:prSet/>
      <dgm:spPr/>
      <dgm:t>
        <a:bodyPr/>
        <a:lstStyle/>
        <a:p>
          <a:endParaRPr lang="en-US"/>
        </a:p>
      </dgm:t>
    </dgm:pt>
    <dgm:pt modelId="{CBFF8EE6-38BE-4736-BB13-96AB11CBE11E}" type="sibTrans" cxnId="{889F8CFD-CF0D-424A-9D9C-AD1946669354}">
      <dgm:prSet/>
      <dgm:spPr/>
      <dgm:t>
        <a:bodyPr/>
        <a:lstStyle/>
        <a:p>
          <a:endParaRPr lang="en-US"/>
        </a:p>
      </dgm:t>
    </dgm:pt>
    <dgm:pt modelId="{41218809-C4DE-4F4B-BB7B-6B0CC029887D}">
      <dgm:prSet/>
      <dgm:spPr/>
      <dgm:t>
        <a:bodyPr/>
        <a:lstStyle/>
        <a:p>
          <a:r>
            <a:rPr lang="en-US" b="1"/>
            <a:t>Provide Context</a:t>
          </a:r>
          <a:endParaRPr lang="en-US"/>
        </a:p>
      </dgm:t>
    </dgm:pt>
    <dgm:pt modelId="{D87E326D-C33A-4143-83CE-793898E8FCDC}" type="parTrans" cxnId="{E853023B-A16E-46CC-B5AD-F2649FFA1C98}">
      <dgm:prSet/>
      <dgm:spPr/>
      <dgm:t>
        <a:bodyPr/>
        <a:lstStyle/>
        <a:p>
          <a:endParaRPr lang="en-US"/>
        </a:p>
      </dgm:t>
    </dgm:pt>
    <dgm:pt modelId="{519F1475-1571-425F-A9F2-4312DA9F7ACB}" type="sibTrans" cxnId="{E853023B-A16E-46CC-B5AD-F2649FFA1C98}">
      <dgm:prSet/>
      <dgm:spPr/>
      <dgm:t>
        <a:bodyPr/>
        <a:lstStyle/>
        <a:p>
          <a:endParaRPr lang="en-US"/>
        </a:p>
      </dgm:t>
    </dgm:pt>
    <dgm:pt modelId="{C82B59DE-9D1F-469E-9516-76A05852CD7B}">
      <dgm:prSet/>
      <dgm:spPr/>
      <dgm:t>
        <a:bodyPr/>
        <a:lstStyle/>
        <a:p>
          <a:r>
            <a:rPr lang="en-US"/>
            <a:t>Explain the purpose or use case</a:t>
          </a:r>
        </a:p>
      </dgm:t>
    </dgm:pt>
    <dgm:pt modelId="{8DC73012-B70C-4A47-8F49-9014BC129606}" type="parTrans" cxnId="{A4AE5FF5-8C22-4015-9F0B-DD8C92ED131E}">
      <dgm:prSet/>
      <dgm:spPr/>
      <dgm:t>
        <a:bodyPr/>
        <a:lstStyle/>
        <a:p>
          <a:endParaRPr lang="en-US"/>
        </a:p>
      </dgm:t>
    </dgm:pt>
    <dgm:pt modelId="{29A6BD9B-C1DE-4A32-B914-D10F8181D539}" type="sibTrans" cxnId="{A4AE5FF5-8C22-4015-9F0B-DD8C92ED131E}">
      <dgm:prSet/>
      <dgm:spPr/>
      <dgm:t>
        <a:bodyPr/>
        <a:lstStyle/>
        <a:p>
          <a:endParaRPr lang="en-US"/>
        </a:p>
      </dgm:t>
    </dgm:pt>
    <dgm:pt modelId="{6B68C431-FEFA-4BAD-9003-BA2F1B777772}">
      <dgm:prSet/>
      <dgm:spPr/>
      <dgm:t>
        <a:bodyPr/>
        <a:lstStyle/>
        <a:p>
          <a:r>
            <a:rPr lang="en-US"/>
            <a:t>Share relevant background information</a:t>
          </a:r>
        </a:p>
      </dgm:t>
    </dgm:pt>
    <dgm:pt modelId="{EBAC448B-3D78-4C14-B014-15CC612A31FA}" type="parTrans" cxnId="{505B7E5F-1C6B-4FCA-B590-D3AB05D9F527}">
      <dgm:prSet/>
      <dgm:spPr/>
      <dgm:t>
        <a:bodyPr/>
        <a:lstStyle/>
        <a:p>
          <a:endParaRPr lang="en-US"/>
        </a:p>
      </dgm:t>
    </dgm:pt>
    <dgm:pt modelId="{54BDE043-EC9A-4CFF-B702-772CAB5A55DE}" type="sibTrans" cxnId="{505B7E5F-1C6B-4FCA-B590-D3AB05D9F527}">
      <dgm:prSet/>
      <dgm:spPr/>
      <dgm:t>
        <a:bodyPr/>
        <a:lstStyle/>
        <a:p>
          <a:endParaRPr lang="en-US"/>
        </a:p>
      </dgm:t>
    </dgm:pt>
    <dgm:pt modelId="{3FE216FE-D90B-4C47-8498-C5F878CFEB32}">
      <dgm:prSet/>
      <dgm:spPr/>
      <dgm:t>
        <a:bodyPr/>
        <a:lstStyle/>
        <a:p>
          <a:r>
            <a:rPr lang="en-US"/>
            <a:t>Define your audience or perspective</a:t>
          </a:r>
        </a:p>
      </dgm:t>
    </dgm:pt>
    <dgm:pt modelId="{E4169879-1B50-413F-A880-7FC946D2491E}" type="parTrans" cxnId="{ED50BF5C-10C8-4027-AA0A-3F11C2D81DFF}">
      <dgm:prSet/>
      <dgm:spPr/>
      <dgm:t>
        <a:bodyPr/>
        <a:lstStyle/>
        <a:p>
          <a:endParaRPr lang="en-US"/>
        </a:p>
      </dgm:t>
    </dgm:pt>
    <dgm:pt modelId="{4DFB7F4E-2F56-46AF-907D-30BFB14E7BDF}" type="sibTrans" cxnId="{ED50BF5C-10C8-4027-AA0A-3F11C2D81DFF}">
      <dgm:prSet/>
      <dgm:spPr/>
      <dgm:t>
        <a:bodyPr/>
        <a:lstStyle/>
        <a:p>
          <a:endParaRPr lang="en-US"/>
        </a:p>
      </dgm:t>
    </dgm:pt>
    <dgm:pt modelId="{659DC6BB-3FF2-408E-A0CE-97F1DA11C49F}">
      <dgm:prSet/>
      <dgm:spPr/>
      <dgm:t>
        <a:bodyPr/>
        <a:lstStyle/>
        <a:p>
          <a:r>
            <a:rPr lang="en-US" b="1"/>
            <a:t>Use Examples</a:t>
          </a:r>
          <a:endParaRPr lang="en-US"/>
        </a:p>
      </dgm:t>
    </dgm:pt>
    <dgm:pt modelId="{AAA1C343-2707-4D9C-8F95-27275D271742}" type="parTrans" cxnId="{EBFB9ACE-D8C2-4952-97BF-386B25E2A3BC}">
      <dgm:prSet/>
      <dgm:spPr/>
      <dgm:t>
        <a:bodyPr/>
        <a:lstStyle/>
        <a:p>
          <a:endParaRPr lang="en-US"/>
        </a:p>
      </dgm:t>
    </dgm:pt>
    <dgm:pt modelId="{6C38F0E9-A236-4E04-9BEE-6E2271642929}" type="sibTrans" cxnId="{EBFB9ACE-D8C2-4952-97BF-386B25E2A3BC}">
      <dgm:prSet/>
      <dgm:spPr/>
      <dgm:t>
        <a:bodyPr/>
        <a:lstStyle/>
        <a:p>
          <a:endParaRPr lang="en-US"/>
        </a:p>
      </dgm:t>
    </dgm:pt>
    <dgm:pt modelId="{B3AC44B2-E38D-4EE3-9B98-53E7618534BC}">
      <dgm:prSet/>
      <dgm:spPr/>
      <dgm:t>
        <a:bodyPr/>
        <a:lstStyle/>
        <a:p>
          <a:r>
            <a:rPr lang="en-US"/>
            <a:t>Show examples of desired outputs (positive examples)</a:t>
          </a:r>
        </a:p>
      </dgm:t>
    </dgm:pt>
    <dgm:pt modelId="{E731B25D-9050-44DE-9E12-1342DF189C9A}" type="parTrans" cxnId="{1132ED09-BFC7-4C6E-93EC-1E363CF47E02}">
      <dgm:prSet/>
      <dgm:spPr/>
      <dgm:t>
        <a:bodyPr/>
        <a:lstStyle/>
        <a:p>
          <a:endParaRPr lang="en-US"/>
        </a:p>
      </dgm:t>
    </dgm:pt>
    <dgm:pt modelId="{E05B9666-CB8A-441A-A399-A913B69D092F}" type="sibTrans" cxnId="{1132ED09-BFC7-4C6E-93EC-1E363CF47E02}">
      <dgm:prSet/>
      <dgm:spPr/>
      <dgm:t>
        <a:bodyPr/>
        <a:lstStyle/>
        <a:p>
          <a:endParaRPr lang="en-US"/>
        </a:p>
      </dgm:t>
    </dgm:pt>
    <dgm:pt modelId="{D4CB7BB0-7B04-41D6-86F7-2CF5026C4D01}">
      <dgm:prSet/>
      <dgm:spPr/>
      <dgm:t>
        <a:bodyPr/>
        <a:lstStyle/>
        <a:p>
          <a:r>
            <a:rPr lang="en-US"/>
            <a:t>Include counterexamples of what to avoid (negative examples)</a:t>
          </a:r>
        </a:p>
      </dgm:t>
    </dgm:pt>
    <dgm:pt modelId="{26DA8791-7EDF-4CB5-9ABE-32E4608B1562}" type="parTrans" cxnId="{F809B608-5A28-40E7-83B0-39858A2B9ED5}">
      <dgm:prSet/>
      <dgm:spPr/>
      <dgm:t>
        <a:bodyPr/>
        <a:lstStyle/>
        <a:p>
          <a:endParaRPr lang="en-US"/>
        </a:p>
      </dgm:t>
    </dgm:pt>
    <dgm:pt modelId="{C230FADC-300A-4554-A415-0CE9B491A41D}" type="sibTrans" cxnId="{F809B608-5A28-40E7-83B0-39858A2B9ED5}">
      <dgm:prSet/>
      <dgm:spPr/>
      <dgm:t>
        <a:bodyPr/>
        <a:lstStyle/>
        <a:p>
          <a:endParaRPr lang="en-US"/>
        </a:p>
      </dgm:t>
    </dgm:pt>
    <dgm:pt modelId="{5E8BC9D5-58EF-44C0-B067-BFEB54A91173}">
      <dgm:prSet/>
      <dgm:spPr/>
      <dgm:t>
        <a:bodyPr/>
        <a:lstStyle/>
        <a:p>
          <a:r>
            <a:rPr lang="en-US"/>
            <a:t>Demonstrates patterns more effectively than descriptions alone</a:t>
          </a:r>
        </a:p>
      </dgm:t>
    </dgm:pt>
    <dgm:pt modelId="{C9953BFF-5821-4FC1-B965-6F4A38D4F098}" type="parTrans" cxnId="{BD0599D1-366F-4C2E-BB4F-22C4547A4E02}">
      <dgm:prSet/>
      <dgm:spPr/>
      <dgm:t>
        <a:bodyPr/>
        <a:lstStyle/>
        <a:p>
          <a:endParaRPr lang="en-US"/>
        </a:p>
      </dgm:t>
    </dgm:pt>
    <dgm:pt modelId="{C9B9514D-6FEB-4941-944B-0380EDE47A5E}" type="sibTrans" cxnId="{BD0599D1-366F-4C2E-BB4F-22C4547A4E02}">
      <dgm:prSet/>
      <dgm:spPr/>
      <dgm:t>
        <a:bodyPr/>
        <a:lstStyle/>
        <a:p>
          <a:endParaRPr lang="en-US"/>
        </a:p>
      </dgm:t>
    </dgm:pt>
    <dgm:pt modelId="{C7EBA365-C4D2-634F-AD2E-C9E112F4C134}" type="pres">
      <dgm:prSet presAssocID="{8080F711-45A6-4049-8791-44DF5C9037F9}" presName="vert0" presStyleCnt="0">
        <dgm:presLayoutVars>
          <dgm:dir/>
          <dgm:animOne val="branch"/>
          <dgm:animLvl val="lvl"/>
        </dgm:presLayoutVars>
      </dgm:prSet>
      <dgm:spPr/>
    </dgm:pt>
    <dgm:pt modelId="{2BC16817-E4FE-1546-955D-930DFACE00CD}" type="pres">
      <dgm:prSet presAssocID="{A4C9B278-EBE5-444A-B64B-A4974FF55B3E}" presName="thickLine" presStyleLbl="alignNode1" presStyleIdx="0" presStyleCnt="3"/>
      <dgm:spPr/>
    </dgm:pt>
    <dgm:pt modelId="{5E9F2BA8-0671-184A-BDA2-A79207B649C2}" type="pres">
      <dgm:prSet presAssocID="{A4C9B278-EBE5-444A-B64B-A4974FF55B3E}" presName="horz1" presStyleCnt="0"/>
      <dgm:spPr/>
    </dgm:pt>
    <dgm:pt modelId="{FDFC0235-20A9-D34A-9D73-B47518C40AC3}" type="pres">
      <dgm:prSet presAssocID="{A4C9B278-EBE5-444A-B64B-A4974FF55B3E}" presName="tx1" presStyleLbl="revTx" presStyleIdx="0" presStyleCnt="12"/>
      <dgm:spPr/>
    </dgm:pt>
    <dgm:pt modelId="{26C09891-A08D-1B46-832A-89356C8ACEEE}" type="pres">
      <dgm:prSet presAssocID="{A4C9B278-EBE5-444A-B64B-A4974FF55B3E}" presName="vert1" presStyleCnt="0"/>
      <dgm:spPr/>
    </dgm:pt>
    <dgm:pt modelId="{94EEF1AF-69ED-A44A-B6C8-979B57628CA6}" type="pres">
      <dgm:prSet presAssocID="{D16C99F2-2CD5-4FBF-935F-4799FDA2CAA7}" presName="vertSpace2a" presStyleCnt="0"/>
      <dgm:spPr/>
    </dgm:pt>
    <dgm:pt modelId="{4E46906D-9E3B-EE47-9506-BC715DC175B7}" type="pres">
      <dgm:prSet presAssocID="{D16C99F2-2CD5-4FBF-935F-4799FDA2CAA7}" presName="horz2" presStyleCnt="0"/>
      <dgm:spPr/>
    </dgm:pt>
    <dgm:pt modelId="{6D547375-4E86-0349-8AB3-3DCD312D6C2A}" type="pres">
      <dgm:prSet presAssocID="{D16C99F2-2CD5-4FBF-935F-4799FDA2CAA7}" presName="horzSpace2" presStyleCnt="0"/>
      <dgm:spPr/>
    </dgm:pt>
    <dgm:pt modelId="{1038F384-7472-BD46-9273-2C19FA5117E1}" type="pres">
      <dgm:prSet presAssocID="{D16C99F2-2CD5-4FBF-935F-4799FDA2CAA7}" presName="tx2" presStyleLbl="revTx" presStyleIdx="1" presStyleCnt="12"/>
      <dgm:spPr/>
    </dgm:pt>
    <dgm:pt modelId="{D8EBEEF0-E292-2F45-9C73-ABB0432C8EDA}" type="pres">
      <dgm:prSet presAssocID="{D16C99F2-2CD5-4FBF-935F-4799FDA2CAA7}" presName="vert2" presStyleCnt="0"/>
      <dgm:spPr/>
    </dgm:pt>
    <dgm:pt modelId="{8B15485F-5C42-7044-A10B-E095F5AF4C39}" type="pres">
      <dgm:prSet presAssocID="{D16C99F2-2CD5-4FBF-935F-4799FDA2CAA7}" presName="thinLine2b" presStyleLbl="callout" presStyleIdx="0" presStyleCnt="9"/>
      <dgm:spPr/>
    </dgm:pt>
    <dgm:pt modelId="{88379E5E-895D-DC4A-880A-620DD1570F86}" type="pres">
      <dgm:prSet presAssocID="{D16C99F2-2CD5-4FBF-935F-4799FDA2CAA7}" presName="vertSpace2b" presStyleCnt="0"/>
      <dgm:spPr/>
    </dgm:pt>
    <dgm:pt modelId="{88EC9E25-7680-3E43-90AD-DB7B8832AB48}" type="pres">
      <dgm:prSet presAssocID="{E0E4FFB9-8A63-4A32-A19E-96A66DB578BD}" presName="horz2" presStyleCnt="0"/>
      <dgm:spPr/>
    </dgm:pt>
    <dgm:pt modelId="{EEFD5C27-0A5C-1045-9EDA-E1F7F41D2F3A}" type="pres">
      <dgm:prSet presAssocID="{E0E4FFB9-8A63-4A32-A19E-96A66DB578BD}" presName="horzSpace2" presStyleCnt="0"/>
      <dgm:spPr/>
    </dgm:pt>
    <dgm:pt modelId="{17654956-C6AD-CA46-BC18-1F9DAE5BF22B}" type="pres">
      <dgm:prSet presAssocID="{E0E4FFB9-8A63-4A32-A19E-96A66DB578BD}" presName="tx2" presStyleLbl="revTx" presStyleIdx="2" presStyleCnt="12"/>
      <dgm:spPr/>
    </dgm:pt>
    <dgm:pt modelId="{D5BD6E7E-7ACA-7340-81F1-B240AB23117A}" type="pres">
      <dgm:prSet presAssocID="{E0E4FFB9-8A63-4A32-A19E-96A66DB578BD}" presName="vert2" presStyleCnt="0"/>
      <dgm:spPr/>
    </dgm:pt>
    <dgm:pt modelId="{CDB36115-D68B-F64E-9844-065101F15B73}" type="pres">
      <dgm:prSet presAssocID="{E0E4FFB9-8A63-4A32-A19E-96A66DB578BD}" presName="thinLine2b" presStyleLbl="callout" presStyleIdx="1" presStyleCnt="9"/>
      <dgm:spPr/>
    </dgm:pt>
    <dgm:pt modelId="{76ACD58C-63CA-B741-87CD-3B52C5300234}" type="pres">
      <dgm:prSet presAssocID="{E0E4FFB9-8A63-4A32-A19E-96A66DB578BD}" presName="vertSpace2b" presStyleCnt="0"/>
      <dgm:spPr/>
    </dgm:pt>
    <dgm:pt modelId="{632BCC74-457E-F945-AF89-3E13B0EB2EDA}" type="pres">
      <dgm:prSet presAssocID="{B77C3046-01FC-4F29-9710-1EEE4EAD0381}" presName="horz2" presStyleCnt="0"/>
      <dgm:spPr/>
    </dgm:pt>
    <dgm:pt modelId="{A65A417B-F73D-FD45-A81C-C28CAF9C13E7}" type="pres">
      <dgm:prSet presAssocID="{B77C3046-01FC-4F29-9710-1EEE4EAD0381}" presName="horzSpace2" presStyleCnt="0"/>
      <dgm:spPr/>
    </dgm:pt>
    <dgm:pt modelId="{6B4CBA38-F167-E445-B7BF-6A7FF3C04AF6}" type="pres">
      <dgm:prSet presAssocID="{B77C3046-01FC-4F29-9710-1EEE4EAD0381}" presName="tx2" presStyleLbl="revTx" presStyleIdx="3" presStyleCnt="12"/>
      <dgm:spPr/>
    </dgm:pt>
    <dgm:pt modelId="{A9D34D12-42AE-9149-A249-355E254B81ED}" type="pres">
      <dgm:prSet presAssocID="{B77C3046-01FC-4F29-9710-1EEE4EAD0381}" presName="vert2" presStyleCnt="0"/>
      <dgm:spPr/>
    </dgm:pt>
    <dgm:pt modelId="{E041D4C8-B280-014B-A0ED-BB5FC6443589}" type="pres">
      <dgm:prSet presAssocID="{B77C3046-01FC-4F29-9710-1EEE4EAD0381}" presName="thinLine2b" presStyleLbl="callout" presStyleIdx="2" presStyleCnt="9"/>
      <dgm:spPr/>
    </dgm:pt>
    <dgm:pt modelId="{F97CE935-2519-AA46-9D59-B83E1A646589}" type="pres">
      <dgm:prSet presAssocID="{B77C3046-01FC-4F29-9710-1EEE4EAD0381}" presName="vertSpace2b" presStyleCnt="0"/>
      <dgm:spPr/>
    </dgm:pt>
    <dgm:pt modelId="{A0476CC8-6443-C64E-A67A-1C197865B161}" type="pres">
      <dgm:prSet presAssocID="{41218809-C4DE-4F4B-BB7B-6B0CC029887D}" presName="thickLine" presStyleLbl="alignNode1" presStyleIdx="1" presStyleCnt="3"/>
      <dgm:spPr/>
    </dgm:pt>
    <dgm:pt modelId="{4B257747-B5AA-404A-B5A5-2148475BF755}" type="pres">
      <dgm:prSet presAssocID="{41218809-C4DE-4F4B-BB7B-6B0CC029887D}" presName="horz1" presStyleCnt="0"/>
      <dgm:spPr/>
    </dgm:pt>
    <dgm:pt modelId="{FE8EC4DB-192C-FA4D-AF48-B091FB1722EE}" type="pres">
      <dgm:prSet presAssocID="{41218809-C4DE-4F4B-BB7B-6B0CC029887D}" presName="tx1" presStyleLbl="revTx" presStyleIdx="4" presStyleCnt="12"/>
      <dgm:spPr/>
    </dgm:pt>
    <dgm:pt modelId="{64B5ADB6-3127-5041-AB73-5DEDABA66568}" type="pres">
      <dgm:prSet presAssocID="{41218809-C4DE-4F4B-BB7B-6B0CC029887D}" presName="vert1" presStyleCnt="0"/>
      <dgm:spPr/>
    </dgm:pt>
    <dgm:pt modelId="{AFEA5913-BF3F-CF4E-87A4-C2A950B95F93}" type="pres">
      <dgm:prSet presAssocID="{C82B59DE-9D1F-469E-9516-76A05852CD7B}" presName="vertSpace2a" presStyleCnt="0"/>
      <dgm:spPr/>
    </dgm:pt>
    <dgm:pt modelId="{90F30BEC-5190-9947-925A-C82184B2868E}" type="pres">
      <dgm:prSet presAssocID="{C82B59DE-9D1F-469E-9516-76A05852CD7B}" presName="horz2" presStyleCnt="0"/>
      <dgm:spPr/>
    </dgm:pt>
    <dgm:pt modelId="{B618399F-E844-5B43-BA35-DA762FDAF18D}" type="pres">
      <dgm:prSet presAssocID="{C82B59DE-9D1F-469E-9516-76A05852CD7B}" presName="horzSpace2" presStyleCnt="0"/>
      <dgm:spPr/>
    </dgm:pt>
    <dgm:pt modelId="{109BF8EE-1558-FF45-8B2D-48A4BF9A73A6}" type="pres">
      <dgm:prSet presAssocID="{C82B59DE-9D1F-469E-9516-76A05852CD7B}" presName="tx2" presStyleLbl="revTx" presStyleIdx="5" presStyleCnt="12"/>
      <dgm:spPr/>
    </dgm:pt>
    <dgm:pt modelId="{F944D12D-6958-7D48-916C-A4C91E07CC55}" type="pres">
      <dgm:prSet presAssocID="{C82B59DE-9D1F-469E-9516-76A05852CD7B}" presName="vert2" presStyleCnt="0"/>
      <dgm:spPr/>
    </dgm:pt>
    <dgm:pt modelId="{2F64D58E-EB0C-924F-B0EC-45FF592ECF03}" type="pres">
      <dgm:prSet presAssocID="{C82B59DE-9D1F-469E-9516-76A05852CD7B}" presName="thinLine2b" presStyleLbl="callout" presStyleIdx="3" presStyleCnt="9"/>
      <dgm:spPr/>
    </dgm:pt>
    <dgm:pt modelId="{12577DF8-F049-0547-AC85-9B6B6947E839}" type="pres">
      <dgm:prSet presAssocID="{C82B59DE-9D1F-469E-9516-76A05852CD7B}" presName="vertSpace2b" presStyleCnt="0"/>
      <dgm:spPr/>
    </dgm:pt>
    <dgm:pt modelId="{0D0EC484-B1E9-1845-A0F1-6588F76D5429}" type="pres">
      <dgm:prSet presAssocID="{6B68C431-FEFA-4BAD-9003-BA2F1B777772}" presName="horz2" presStyleCnt="0"/>
      <dgm:spPr/>
    </dgm:pt>
    <dgm:pt modelId="{07B3E7B7-6C92-154B-8E8C-2DAB666164F0}" type="pres">
      <dgm:prSet presAssocID="{6B68C431-FEFA-4BAD-9003-BA2F1B777772}" presName="horzSpace2" presStyleCnt="0"/>
      <dgm:spPr/>
    </dgm:pt>
    <dgm:pt modelId="{7D632E9F-B57D-2F4F-8CEA-53A7CF60DCA0}" type="pres">
      <dgm:prSet presAssocID="{6B68C431-FEFA-4BAD-9003-BA2F1B777772}" presName="tx2" presStyleLbl="revTx" presStyleIdx="6" presStyleCnt="12"/>
      <dgm:spPr/>
    </dgm:pt>
    <dgm:pt modelId="{B338D169-D10D-3344-B1D9-92A6C00ADBB0}" type="pres">
      <dgm:prSet presAssocID="{6B68C431-FEFA-4BAD-9003-BA2F1B777772}" presName="vert2" presStyleCnt="0"/>
      <dgm:spPr/>
    </dgm:pt>
    <dgm:pt modelId="{5B0452B4-4254-2D48-9F1C-D8B16669EB33}" type="pres">
      <dgm:prSet presAssocID="{6B68C431-FEFA-4BAD-9003-BA2F1B777772}" presName="thinLine2b" presStyleLbl="callout" presStyleIdx="4" presStyleCnt="9"/>
      <dgm:spPr/>
    </dgm:pt>
    <dgm:pt modelId="{A954C42E-661F-0147-AA65-C77AA8AB0F8C}" type="pres">
      <dgm:prSet presAssocID="{6B68C431-FEFA-4BAD-9003-BA2F1B777772}" presName="vertSpace2b" presStyleCnt="0"/>
      <dgm:spPr/>
    </dgm:pt>
    <dgm:pt modelId="{23D9CF05-5BE0-A542-B844-05695B392348}" type="pres">
      <dgm:prSet presAssocID="{3FE216FE-D90B-4C47-8498-C5F878CFEB32}" presName="horz2" presStyleCnt="0"/>
      <dgm:spPr/>
    </dgm:pt>
    <dgm:pt modelId="{CCA6535D-83D8-0443-8CE1-D14A983A5CC8}" type="pres">
      <dgm:prSet presAssocID="{3FE216FE-D90B-4C47-8498-C5F878CFEB32}" presName="horzSpace2" presStyleCnt="0"/>
      <dgm:spPr/>
    </dgm:pt>
    <dgm:pt modelId="{8E8C6D9A-46E2-7D42-BA50-F7460A6E67AE}" type="pres">
      <dgm:prSet presAssocID="{3FE216FE-D90B-4C47-8498-C5F878CFEB32}" presName="tx2" presStyleLbl="revTx" presStyleIdx="7" presStyleCnt="12"/>
      <dgm:spPr/>
    </dgm:pt>
    <dgm:pt modelId="{151884E7-50ED-7D45-9F51-2CA50F373A71}" type="pres">
      <dgm:prSet presAssocID="{3FE216FE-D90B-4C47-8498-C5F878CFEB32}" presName="vert2" presStyleCnt="0"/>
      <dgm:spPr/>
    </dgm:pt>
    <dgm:pt modelId="{35626624-9F0F-874E-96A8-EFBA566FB0A4}" type="pres">
      <dgm:prSet presAssocID="{3FE216FE-D90B-4C47-8498-C5F878CFEB32}" presName="thinLine2b" presStyleLbl="callout" presStyleIdx="5" presStyleCnt="9"/>
      <dgm:spPr/>
    </dgm:pt>
    <dgm:pt modelId="{5D24C222-4043-6146-AA22-61F65693D631}" type="pres">
      <dgm:prSet presAssocID="{3FE216FE-D90B-4C47-8498-C5F878CFEB32}" presName="vertSpace2b" presStyleCnt="0"/>
      <dgm:spPr/>
    </dgm:pt>
    <dgm:pt modelId="{8982A4E9-9F6A-FA41-A510-978C08032970}" type="pres">
      <dgm:prSet presAssocID="{659DC6BB-3FF2-408E-A0CE-97F1DA11C49F}" presName="thickLine" presStyleLbl="alignNode1" presStyleIdx="2" presStyleCnt="3"/>
      <dgm:spPr/>
    </dgm:pt>
    <dgm:pt modelId="{7E8CD8B1-362E-CB4E-9F8A-BA5EBD920397}" type="pres">
      <dgm:prSet presAssocID="{659DC6BB-3FF2-408E-A0CE-97F1DA11C49F}" presName="horz1" presStyleCnt="0"/>
      <dgm:spPr/>
    </dgm:pt>
    <dgm:pt modelId="{3931E43B-FB84-8542-9745-4FFF14F80A57}" type="pres">
      <dgm:prSet presAssocID="{659DC6BB-3FF2-408E-A0CE-97F1DA11C49F}" presName="tx1" presStyleLbl="revTx" presStyleIdx="8" presStyleCnt="12"/>
      <dgm:spPr/>
    </dgm:pt>
    <dgm:pt modelId="{DFFE88AA-2C30-F64E-9A45-35BF4F44CD00}" type="pres">
      <dgm:prSet presAssocID="{659DC6BB-3FF2-408E-A0CE-97F1DA11C49F}" presName="vert1" presStyleCnt="0"/>
      <dgm:spPr/>
    </dgm:pt>
    <dgm:pt modelId="{6D222AE1-6EEA-6144-9D69-3C2E86A3B7E8}" type="pres">
      <dgm:prSet presAssocID="{B3AC44B2-E38D-4EE3-9B98-53E7618534BC}" presName="vertSpace2a" presStyleCnt="0"/>
      <dgm:spPr/>
    </dgm:pt>
    <dgm:pt modelId="{78D06F35-6B33-6046-9D83-51BE11CA31F4}" type="pres">
      <dgm:prSet presAssocID="{B3AC44B2-E38D-4EE3-9B98-53E7618534BC}" presName="horz2" presStyleCnt="0"/>
      <dgm:spPr/>
    </dgm:pt>
    <dgm:pt modelId="{9097407F-25BB-494F-BB6B-BC969E6C4537}" type="pres">
      <dgm:prSet presAssocID="{B3AC44B2-E38D-4EE3-9B98-53E7618534BC}" presName="horzSpace2" presStyleCnt="0"/>
      <dgm:spPr/>
    </dgm:pt>
    <dgm:pt modelId="{0B0A9A89-6538-1C46-8E5C-39416553ECE0}" type="pres">
      <dgm:prSet presAssocID="{B3AC44B2-E38D-4EE3-9B98-53E7618534BC}" presName="tx2" presStyleLbl="revTx" presStyleIdx="9" presStyleCnt="12"/>
      <dgm:spPr/>
    </dgm:pt>
    <dgm:pt modelId="{19D0BC51-FBBF-9845-9B25-FD5CB1021A0D}" type="pres">
      <dgm:prSet presAssocID="{B3AC44B2-E38D-4EE3-9B98-53E7618534BC}" presName="vert2" presStyleCnt="0"/>
      <dgm:spPr/>
    </dgm:pt>
    <dgm:pt modelId="{45E67B6C-F194-B34E-B72A-6E75E0BC4B6D}" type="pres">
      <dgm:prSet presAssocID="{B3AC44B2-E38D-4EE3-9B98-53E7618534BC}" presName="thinLine2b" presStyleLbl="callout" presStyleIdx="6" presStyleCnt="9"/>
      <dgm:spPr/>
    </dgm:pt>
    <dgm:pt modelId="{4C1BCAFE-6678-7849-8CEA-C98281191CC0}" type="pres">
      <dgm:prSet presAssocID="{B3AC44B2-E38D-4EE3-9B98-53E7618534BC}" presName="vertSpace2b" presStyleCnt="0"/>
      <dgm:spPr/>
    </dgm:pt>
    <dgm:pt modelId="{B4C5E973-E299-064A-9E89-E2B5EFB47E23}" type="pres">
      <dgm:prSet presAssocID="{D4CB7BB0-7B04-41D6-86F7-2CF5026C4D01}" presName="horz2" presStyleCnt="0"/>
      <dgm:spPr/>
    </dgm:pt>
    <dgm:pt modelId="{B1A49266-AD80-6C4E-8F93-FC713B41CBBE}" type="pres">
      <dgm:prSet presAssocID="{D4CB7BB0-7B04-41D6-86F7-2CF5026C4D01}" presName="horzSpace2" presStyleCnt="0"/>
      <dgm:spPr/>
    </dgm:pt>
    <dgm:pt modelId="{E3E9D780-0B23-0947-B715-A5C0238F6FEB}" type="pres">
      <dgm:prSet presAssocID="{D4CB7BB0-7B04-41D6-86F7-2CF5026C4D01}" presName="tx2" presStyleLbl="revTx" presStyleIdx="10" presStyleCnt="12"/>
      <dgm:spPr/>
    </dgm:pt>
    <dgm:pt modelId="{49A072C6-B74A-B442-9779-7197691EEB1D}" type="pres">
      <dgm:prSet presAssocID="{D4CB7BB0-7B04-41D6-86F7-2CF5026C4D01}" presName="vert2" presStyleCnt="0"/>
      <dgm:spPr/>
    </dgm:pt>
    <dgm:pt modelId="{D3893A8D-C4B7-5F4C-8446-9DDC4B103AA7}" type="pres">
      <dgm:prSet presAssocID="{D4CB7BB0-7B04-41D6-86F7-2CF5026C4D01}" presName="thinLine2b" presStyleLbl="callout" presStyleIdx="7" presStyleCnt="9"/>
      <dgm:spPr/>
    </dgm:pt>
    <dgm:pt modelId="{7C653440-F748-BA47-BAB6-DD41B768E119}" type="pres">
      <dgm:prSet presAssocID="{D4CB7BB0-7B04-41D6-86F7-2CF5026C4D01}" presName="vertSpace2b" presStyleCnt="0"/>
      <dgm:spPr/>
    </dgm:pt>
    <dgm:pt modelId="{B2D0EF8E-9CF3-374B-A0B6-72B42C860D71}" type="pres">
      <dgm:prSet presAssocID="{5E8BC9D5-58EF-44C0-B067-BFEB54A91173}" presName="horz2" presStyleCnt="0"/>
      <dgm:spPr/>
    </dgm:pt>
    <dgm:pt modelId="{0443F173-548C-F64E-AC7A-BD91EE9D563F}" type="pres">
      <dgm:prSet presAssocID="{5E8BC9D5-58EF-44C0-B067-BFEB54A91173}" presName="horzSpace2" presStyleCnt="0"/>
      <dgm:spPr/>
    </dgm:pt>
    <dgm:pt modelId="{6EA12DA2-FE53-8B4D-A1BC-92EFC155A380}" type="pres">
      <dgm:prSet presAssocID="{5E8BC9D5-58EF-44C0-B067-BFEB54A91173}" presName="tx2" presStyleLbl="revTx" presStyleIdx="11" presStyleCnt="12"/>
      <dgm:spPr/>
    </dgm:pt>
    <dgm:pt modelId="{670BCF95-2EE4-7B48-BB86-77EA87500784}" type="pres">
      <dgm:prSet presAssocID="{5E8BC9D5-58EF-44C0-B067-BFEB54A91173}" presName="vert2" presStyleCnt="0"/>
      <dgm:spPr/>
    </dgm:pt>
    <dgm:pt modelId="{B5EB421E-3A20-B04B-8768-CBAA999C5B48}" type="pres">
      <dgm:prSet presAssocID="{5E8BC9D5-58EF-44C0-B067-BFEB54A91173}" presName="thinLine2b" presStyleLbl="callout" presStyleIdx="8" presStyleCnt="9"/>
      <dgm:spPr/>
    </dgm:pt>
    <dgm:pt modelId="{EF63966A-BE07-9345-B4D0-2D7332C7B4BE}" type="pres">
      <dgm:prSet presAssocID="{5E8BC9D5-58EF-44C0-B067-BFEB54A91173}" presName="vertSpace2b" presStyleCnt="0"/>
      <dgm:spPr/>
    </dgm:pt>
  </dgm:ptLst>
  <dgm:cxnLst>
    <dgm:cxn modelId="{5F76F405-3F8B-A143-8E91-58103C275021}" type="presOf" srcId="{3FE216FE-D90B-4C47-8498-C5F878CFEB32}" destId="{8E8C6D9A-46E2-7D42-BA50-F7460A6E67AE}" srcOrd="0" destOrd="0" presId="urn:microsoft.com/office/officeart/2008/layout/LinedList"/>
    <dgm:cxn modelId="{CC45AA08-684C-FB4C-9904-49DB2CB7F250}" type="presOf" srcId="{C82B59DE-9D1F-469E-9516-76A05852CD7B}" destId="{109BF8EE-1558-FF45-8B2D-48A4BF9A73A6}" srcOrd="0" destOrd="0" presId="urn:microsoft.com/office/officeart/2008/layout/LinedList"/>
    <dgm:cxn modelId="{F809B608-5A28-40E7-83B0-39858A2B9ED5}" srcId="{659DC6BB-3FF2-408E-A0CE-97F1DA11C49F}" destId="{D4CB7BB0-7B04-41D6-86F7-2CF5026C4D01}" srcOrd="1" destOrd="0" parTransId="{26DA8791-7EDF-4CB5-9ABE-32E4608B1562}" sibTransId="{C230FADC-300A-4554-A415-0CE9B491A41D}"/>
    <dgm:cxn modelId="{1132ED09-BFC7-4C6E-93EC-1E363CF47E02}" srcId="{659DC6BB-3FF2-408E-A0CE-97F1DA11C49F}" destId="{B3AC44B2-E38D-4EE3-9B98-53E7618534BC}" srcOrd="0" destOrd="0" parTransId="{E731B25D-9050-44DE-9E12-1342DF189C9A}" sibTransId="{E05B9666-CB8A-441A-A399-A913B69D092F}"/>
    <dgm:cxn modelId="{1DF9CF0D-D433-CB4E-A88D-57C7BDA3509F}" type="presOf" srcId="{D16C99F2-2CD5-4FBF-935F-4799FDA2CAA7}" destId="{1038F384-7472-BD46-9273-2C19FA5117E1}" srcOrd="0" destOrd="0" presId="urn:microsoft.com/office/officeart/2008/layout/LinedList"/>
    <dgm:cxn modelId="{6649C423-60E5-0348-AE69-9BF249320042}" type="presOf" srcId="{E0E4FFB9-8A63-4A32-A19E-96A66DB578BD}" destId="{17654956-C6AD-CA46-BC18-1F9DAE5BF22B}" srcOrd="0" destOrd="0" presId="urn:microsoft.com/office/officeart/2008/layout/LinedList"/>
    <dgm:cxn modelId="{E853023B-A16E-46CC-B5AD-F2649FFA1C98}" srcId="{8080F711-45A6-4049-8791-44DF5C9037F9}" destId="{41218809-C4DE-4F4B-BB7B-6B0CC029887D}" srcOrd="1" destOrd="0" parTransId="{D87E326D-C33A-4143-83CE-793898E8FCDC}" sibTransId="{519F1475-1571-425F-A9F2-4312DA9F7ACB}"/>
    <dgm:cxn modelId="{CD39665B-7AB6-47E4-9832-81621893D16B}" srcId="{8080F711-45A6-4049-8791-44DF5C9037F9}" destId="{A4C9B278-EBE5-444A-B64B-A4974FF55B3E}" srcOrd="0" destOrd="0" parTransId="{E40BCF7B-037C-444A-A07E-930F66FC4E6C}" sibTransId="{DE6C30F2-6F97-4CAA-946B-9CF6EDB11DF9}"/>
    <dgm:cxn modelId="{ED50BF5C-10C8-4027-AA0A-3F11C2D81DFF}" srcId="{41218809-C4DE-4F4B-BB7B-6B0CC029887D}" destId="{3FE216FE-D90B-4C47-8498-C5F878CFEB32}" srcOrd="2" destOrd="0" parTransId="{E4169879-1B50-413F-A880-7FC946D2491E}" sibTransId="{4DFB7F4E-2F56-46AF-907D-30BFB14E7BDF}"/>
    <dgm:cxn modelId="{505B7E5F-1C6B-4FCA-B590-D3AB05D9F527}" srcId="{41218809-C4DE-4F4B-BB7B-6B0CC029887D}" destId="{6B68C431-FEFA-4BAD-9003-BA2F1B777772}" srcOrd="1" destOrd="0" parTransId="{EBAC448B-3D78-4C14-B014-15CC612A31FA}" sibTransId="{54BDE043-EC9A-4CFF-B702-772CAB5A55DE}"/>
    <dgm:cxn modelId="{926B3964-9F9F-D243-89E2-0193A32CB66F}" type="presOf" srcId="{5E8BC9D5-58EF-44C0-B067-BFEB54A91173}" destId="{6EA12DA2-FE53-8B4D-A1BC-92EFC155A380}" srcOrd="0" destOrd="0" presId="urn:microsoft.com/office/officeart/2008/layout/LinedList"/>
    <dgm:cxn modelId="{A597F769-3AAB-8D45-87DB-1DA7DDFD0601}" type="presOf" srcId="{659DC6BB-3FF2-408E-A0CE-97F1DA11C49F}" destId="{3931E43B-FB84-8542-9745-4FFF14F80A57}" srcOrd="0" destOrd="0" presId="urn:microsoft.com/office/officeart/2008/layout/LinedList"/>
    <dgm:cxn modelId="{F3FFD27D-6EFE-374D-916A-1BBB81A73E1A}" type="presOf" srcId="{D4CB7BB0-7B04-41D6-86F7-2CF5026C4D01}" destId="{E3E9D780-0B23-0947-B715-A5C0238F6FEB}" srcOrd="0" destOrd="0" presId="urn:microsoft.com/office/officeart/2008/layout/LinedList"/>
    <dgm:cxn modelId="{DD1DF788-3EE9-46CF-A64D-C2269D384683}" srcId="{A4C9B278-EBE5-444A-B64B-A4974FF55B3E}" destId="{E0E4FFB9-8A63-4A32-A19E-96A66DB578BD}" srcOrd="1" destOrd="0" parTransId="{1CFF195D-4057-497B-9A31-4B20D5EA85E9}" sibTransId="{931BD1A5-8E37-43EF-8B25-A6945D1292E8}"/>
    <dgm:cxn modelId="{B64F8F8C-9F48-EA45-96D8-1E031963F8B7}" type="presOf" srcId="{8080F711-45A6-4049-8791-44DF5C9037F9}" destId="{C7EBA365-C4D2-634F-AD2E-C9E112F4C134}" srcOrd="0" destOrd="0" presId="urn:microsoft.com/office/officeart/2008/layout/LinedList"/>
    <dgm:cxn modelId="{01EE64B1-3F6C-9746-B807-3F257AAE6D7E}" type="presOf" srcId="{B77C3046-01FC-4F29-9710-1EEE4EAD0381}" destId="{6B4CBA38-F167-E445-B7BF-6A7FF3C04AF6}" srcOrd="0" destOrd="0" presId="urn:microsoft.com/office/officeart/2008/layout/LinedList"/>
    <dgm:cxn modelId="{9D8643B4-43EA-504C-8BF4-2A614115E41C}" type="presOf" srcId="{B3AC44B2-E38D-4EE3-9B98-53E7618534BC}" destId="{0B0A9A89-6538-1C46-8E5C-39416553ECE0}" srcOrd="0" destOrd="0" presId="urn:microsoft.com/office/officeart/2008/layout/LinedList"/>
    <dgm:cxn modelId="{FA1A84BD-5032-E04E-8749-941FE290EB9B}" type="presOf" srcId="{6B68C431-FEFA-4BAD-9003-BA2F1B777772}" destId="{7D632E9F-B57D-2F4F-8CEA-53A7CF60DCA0}" srcOrd="0" destOrd="0" presId="urn:microsoft.com/office/officeart/2008/layout/LinedList"/>
    <dgm:cxn modelId="{EBFB9ACE-D8C2-4952-97BF-386B25E2A3BC}" srcId="{8080F711-45A6-4049-8791-44DF5C9037F9}" destId="{659DC6BB-3FF2-408E-A0CE-97F1DA11C49F}" srcOrd="2" destOrd="0" parTransId="{AAA1C343-2707-4D9C-8F95-27275D271742}" sibTransId="{6C38F0E9-A236-4E04-9BEE-6E2271642929}"/>
    <dgm:cxn modelId="{BD0599D1-366F-4C2E-BB4F-22C4547A4E02}" srcId="{659DC6BB-3FF2-408E-A0CE-97F1DA11C49F}" destId="{5E8BC9D5-58EF-44C0-B067-BFEB54A91173}" srcOrd="2" destOrd="0" parTransId="{C9953BFF-5821-4FC1-B965-6F4A38D4F098}" sibTransId="{C9B9514D-6FEB-4941-944B-0380EDE47A5E}"/>
    <dgm:cxn modelId="{C1E44DD3-5810-8142-B419-1346F800D76F}" type="presOf" srcId="{41218809-C4DE-4F4B-BB7B-6B0CC029887D}" destId="{FE8EC4DB-192C-FA4D-AF48-B091FB1722EE}" srcOrd="0" destOrd="0" presId="urn:microsoft.com/office/officeart/2008/layout/LinedList"/>
    <dgm:cxn modelId="{B06069DC-DE7E-954A-926C-A86A62D4FB63}" type="presOf" srcId="{A4C9B278-EBE5-444A-B64B-A4974FF55B3E}" destId="{FDFC0235-20A9-D34A-9D73-B47518C40AC3}" srcOrd="0" destOrd="0" presId="urn:microsoft.com/office/officeart/2008/layout/LinedList"/>
    <dgm:cxn modelId="{A4AE5FF5-8C22-4015-9F0B-DD8C92ED131E}" srcId="{41218809-C4DE-4F4B-BB7B-6B0CC029887D}" destId="{C82B59DE-9D1F-469E-9516-76A05852CD7B}" srcOrd="0" destOrd="0" parTransId="{8DC73012-B70C-4A47-8F49-9014BC129606}" sibTransId="{29A6BD9B-C1DE-4A32-B914-D10F8181D539}"/>
    <dgm:cxn modelId="{889F8CFD-CF0D-424A-9D9C-AD1946669354}" srcId="{A4C9B278-EBE5-444A-B64B-A4974FF55B3E}" destId="{B77C3046-01FC-4F29-9710-1EEE4EAD0381}" srcOrd="2" destOrd="0" parTransId="{8C4DE446-B5F2-45FB-81C8-2EF1860A8091}" sibTransId="{CBFF8EE6-38BE-4736-BB13-96AB11CBE11E}"/>
    <dgm:cxn modelId="{9E9B67FF-4955-4D83-A399-BE89C00185CB}" srcId="{A4C9B278-EBE5-444A-B64B-A4974FF55B3E}" destId="{D16C99F2-2CD5-4FBF-935F-4799FDA2CAA7}" srcOrd="0" destOrd="0" parTransId="{16C5A648-14C2-4BF2-B729-1AE0103F986F}" sibTransId="{2A0876CB-3CD8-4C4C-AA17-F43661073BE8}"/>
    <dgm:cxn modelId="{405270AA-A734-6344-81DD-0FB8285A9C07}" type="presParOf" srcId="{C7EBA365-C4D2-634F-AD2E-C9E112F4C134}" destId="{2BC16817-E4FE-1546-955D-930DFACE00CD}" srcOrd="0" destOrd="0" presId="urn:microsoft.com/office/officeart/2008/layout/LinedList"/>
    <dgm:cxn modelId="{7471E09D-4DA5-1E49-8752-387EFB26F9A0}" type="presParOf" srcId="{C7EBA365-C4D2-634F-AD2E-C9E112F4C134}" destId="{5E9F2BA8-0671-184A-BDA2-A79207B649C2}" srcOrd="1" destOrd="0" presId="urn:microsoft.com/office/officeart/2008/layout/LinedList"/>
    <dgm:cxn modelId="{A9FED1CE-9CB0-DA45-A6C4-207D58205F96}" type="presParOf" srcId="{5E9F2BA8-0671-184A-BDA2-A79207B649C2}" destId="{FDFC0235-20A9-D34A-9D73-B47518C40AC3}" srcOrd="0" destOrd="0" presId="urn:microsoft.com/office/officeart/2008/layout/LinedList"/>
    <dgm:cxn modelId="{09BE4F0F-6000-A94A-96A9-93D1E77D9209}" type="presParOf" srcId="{5E9F2BA8-0671-184A-BDA2-A79207B649C2}" destId="{26C09891-A08D-1B46-832A-89356C8ACEEE}" srcOrd="1" destOrd="0" presId="urn:microsoft.com/office/officeart/2008/layout/LinedList"/>
    <dgm:cxn modelId="{0C093624-F2DF-274D-8D9B-5CA384353B86}" type="presParOf" srcId="{26C09891-A08D-1B46-832A-89356C8ACEEE}" destId="{94EEF1AF-69ED-A44A-B6C8-979B57628CA6}" srcOrd="0" destOrd="0" presId="urn:microsoft.com/office/officeart/2008/layout/LinedList"/>
    <dgm:cxn modelId="{25DA1EE2-87C3-324C-A7F8-BC9DAC4F9759}" type="presParOf" srcId="{26C09891-A08D-1B46-832A-89356C8ACEEE}" destId="{4E46906D-9E3B-EE47-9506-BC715DC175B7}" srcOrd="1" destOrd="0" presId="urn:microsoft.com/office/officeart/2008/layout/LinedList"/>
    <dgm:cxn modelId="{BADBB7D3-23D9-8E40-94A0-87385AA17BA6}" type="presParOf" srcId="{4E46906D-9E3B-EE47-9506-BC715DC175B7}" destId="{6D547375-4E86-0349-8AB3-3DCD312D6C2A}" srcOrd="0" destOrd="0" presId="urn:microsoft.com/office/officeart/2008/layout/LinedList"/>
    <dgm:cxn modelId="{012ADD3C-FA19-DF4D-B0A7-F832DB28CCB3}" type="presParOf" srcId="{4E46906D-9E3B-EE47-9506-BC715DC175B7}" destId="{1038F384-7472-BD46-9273-2C19FA5117E1}" srcOrd="1" destOrd="0" presId="urn:microsoft.com/office/officeart/2008/layout/LinedList"/>
    <dgm:cxn modelId="{AF673F4C-A5E7-4D43-99FE-C601171728E9}" type="presParOf" srcId="{4E46906D-9E3B-EE47-9506-BC715DC175B7}" destId="{D8EBEEF0-E292-2F45-9C73-ABB0432C8EDA}" srcOrd="2" destOrd="0" presId="urn:microsoft.com/office/officeart/2008/layout/LinedList"/>
    <dgm:cxn modelId="{B423B4A7-1023-E041-A9EF-17E21209F0FE}" type="presParOf" srcId="{26C09891-A08D-1B46-832A-89356C8ACEEE}" destId="{8B15485F-5C42-7044-A10B-E095F5AF4C39}" srcOrd="2" destOrd="0" presId="urn:microsoft.com/office/officeart/2008/layout/LinedList"/>
    <dgm:cxn modelId="{1354523E-C054-B544-BCA3-48B4045F49D4}" type="presParOf" srcId="{26C09891-A08D-1B46-832A-89356C8ACEEE}" destId="{88379E5E-895D-DC4A-880A-620DD1570F86}" srcOrd="3" destOrd="0" presId="urn:microsoft.com/office/officeart/2008/layout/LinedList"/>
    <dgm:cxn modelId="{01113FCC-1189-7447-8EA5-558C1182B0F3}" type="presParOf" srcId="{26C09891-A08D-1B46-832A-89356C8ACEEE}" destId="{88EC9E25-7680-3E43-90AD-DB7B8832AB48}" srcOrd="4" destOrd="0" presId="urn:microsoft.com/office/officeart/2008/layout/LinedList"/>
    <dgm:cxn modelId="{BD3799BC-0706-A641-90EF-77750E85C129}" type="presParOf" srcId="{88EC9E25-7680-3E43-90AD-DB7B8832AB48}" destId="{EEFD5C27-0A5C-1045-9EDA-E1F7F41D2F3A}" srcOrd="0" destOrd="0" presId="urn:microsoft.com/office/officeart/2008/layout/LinedList"/>
    <dgm:cxn modelId="{15A370AB-3D43-FC40-BB0C-2FEFB9B18028}" type="presParOf" srcId="{88EC9E25-7680-3E43-90AD-DB7B8832AB48}" destId="{17654956-C6AD-CA46-BC18-1F9DAE5BF22B}" srcOrd="1" destOrd="0" presId="urn:microsoft.com/office/officeart/2008/layout/LinedList"/>
    <dgm:cxn modelId="{C6D11C4D-6A96-6146-8288-B352FE9C6F09}" type="presParOf" srcId="{88EC9E25-7680-3E43-90AD-DB7B8832AB48}" destId="{D5BD6E7E-7ACA-7340-81F1-B240AB23117A}" srcOrd="2" destOrd="0" presId="urn:microsoft.com/office/officeart/2008/layout/LinedList"/>
    <dgm:cxn modelId="{16958EC5-AE90-0A42-9AD7-2DEA1126EE7E}" type="presParOf" srcId="{26C09891-A08D-1B46-832A-89356C8ACEEE}" destId="{CDB36115-D68B-F64E-9844-065101F15B73}" srcOrd="5" destOrd="0" presId="urn:microsoft.com/office/officeart/2008/layout/LinedList"/>
    <dgm:cxn modelId="{A33584D1-D97A-994E-933E-1B24C33BD96D}" type="presParOf" srcId="{26C09891-A08D-1B46-832A-89356C8ACEEE}" destId="{76ACD58C-63CA-B741-87CD-3B52C5300234}" srcOrd="6" destOrd="0" presId="urn:microsoft.com/office/officeart/2008/layout/LinedList"/>
    <dgm:cxn modelId="{10D7D75C-F9AF-AD46-97C3-CBA3914E2751}" type="presParOf" srcId="{26C09891-A08D-1B46-832A-89356C8ACEEE}" destId="{632BCC74-457E-F945-AF89-3E13B0EB2EDA}" srcOrd="7" destOrd="0" presId="urn:microsoft.com/office/officeart/2008/layout/LinedList"/>
    <dgm:cxn modelId="{E6C1C4CA-2A85-0045-8D81-96D861A69424}" type="presParOf" srcId="{632BCC74-457E-F945-AF89-3E13B0EB2EDA}" destId="{A65A417B-F73D-FD45-A81C-C28CAF9C13E7}" srcOrd="0" destOrd="0" presId="urn:microsoft.com/office/officeart/2008/layout/LinedList"/>
    <dgm:cxn modelId="{6F13CDB2-012E-A14A-9F7D-2CB77CCD98AA}" type="presParOf" srcId="{632BCC74-457E-F945-AF89-3E13B0EB2EDA}" destId="{6B4CBA38-F167-E445-B7BF-6A7FF3C04AF6}" srcOrd="1" destOrd="0" presId="urn:microsoft.com/office/officeart/2008/layout/LinedList"/>
    <dgm:cxn modelId="{8470FBE7-03EF-3541-A32F-35E8433A8C8A}" type="presParOf" srcId="{632BCC74-457E-F945-AF89-3E13B0EB2EDA}" destId="{A9D34D12-42AE-9149-A249-355E254B81ED}" srcOrd="2" destOrd="0" presId="urn:microsoft.com/office/officeart/2008/layout/LinedList"/>
    <dgm:cxn modelId="{EC32B1B9-B829-1F44-94A8-7093957C8A61}" type="presParOf" srcId="{26C09891-A08D-1B46-832A-89356C8ACEEE}" destId="{E041D4C8-B280-014B-A0ED-BB5FC6443589}" srcOrd="8" destOrd="0" presId="urn:microsoft.com/office/officeart/2008/layout/LinedList"/>
    <dgm:cxn modelId="{55D44F70-31FF-B642-B093-9F47A64398EC}" type="presParOf" srcId="{26C09891-A08D-1B46-832A-89356C8ACEEE}" destId="{F97CE935-2519-AA46-9D59-B83E1A646589}" srcOrd="9" destOrd="0" presId="urn:microsoft.com/office/officeart/2008/layout/LinedList"/>
    <dgm:cxn modelId="{CE08ED87-654A-8048-977F-1C10391A061B}" type="presParOf" srcId="{C7EBA365-C4D2-634F-AD2E-C9E112F4C134}" destId="{A0476CC8-6443-C64E-A67A-1C197865B161}" srcOrd="2" destOrd="0" presId="urn:microsoft.com/office/officeart/2008/layout/LinedList"/>
    <dgm:cxn modelId="{529CB39D-6A5D-F141-A7D1-A468A482C673}" type="presParOf" srcId="{C7EBA365-C4D2-634F-AD2E-C9E112F4C134}" destId="{4B257747-B5AA-404A-B5A5-2148475BF755}" srcOrd="3" destOrd="0" presId="urn:microsoft.com/office/officeart/2008/layout/LinedList"/>
    <dgm:cxn modelId="{4FDDC7B9-8F0C-2748-89EB-796FFFDE820B}" type="presParOf" srcId="{4B257747-B5AA-404A-B5A5-2148475BF755}" destId="{FE8EC4DB-192C-FA4D-AF48-B091FB1722EE}" srcOrd="0" destOrd="0" presId="urn:microsoft.com/office/officeart/2008/layout/LinedList"/>
    <dgm:cxn modelId="{0DD72370-4AA3-1D43-935D-15E397F879CA}" type="presParOf" srcId="{4B257747-B5AA-404A-B5A5-2148475BF755}" destId="{64B5ADB6-3127-5041-AB73-5DEDABA66568}" srcOrd="1" destOrd="0" presId="urn:microsoft.com/office/officeart/2008/layout/LinedList"/>
    <dgm:cxn modelId="{776E879E-6498-6B46-ACAB-EC8A30EDE133}" type="presParOf" srcId="{64B5ADB6-3127-5041-AB73-5DEDABA66568}" destId="{AFEA5913-BF3F-CF4E-87A4-C2A950B95F93}" srcOrd="0" destOrd="0" presId="urn:microsoft.com/office/officeart/2008/layout/LinedList"/>
    <dgm:cxn modelId="{396276B8-98AD-BB47-A6D7-338DC20AD48A}" type="presParOf" srcId="{64B5ADB6-3127-5041-AB73-5DEDABA66568}" destId="{90F30BEC-5190-9947-925A-C82184B2868E}" srcOrd="1" destOrd="0" presId="urn:microsoft.com/office/officeart/2008/layout/LinedList"/>
    <dgm:cxn modelId="{A8669662-058E-1F4F-8C33-898F7F279971}" type="presParOf" srcId="{90F30BEC-5190-9947-925A-C82184B2868E}" destId="{B618399F-E844-5B43-BA35-DA762FDAF18D}" srcOrd="0" destOrd="0" presId="urn:microsoft.com/office/officeart/2008/layout/LinedList"/>
    <dgm:cxn modelId="{F6BCD86B-72FA-6C42-AB8E-6629C60CEABD}" type="presParOf" srcId="{90F30BEC-5190-9947-925A-C82184B2868E}" destId="{109BF8EE-1558-FF45-8B2D-48A4BF9A73A6}" srcOrd="1" destOrd="0" presId="urn:microsoft.com/office/officeart/2008/layout/LinedList"/>
    <dgm:cxn modelId="{A63C247D-4D06-A943-B5AC-39B33CA274B0}" type="presParOf" srcId="{90F30BEC-5190-9947-925A-C82184B2868E}" destId="{F944D12D-6958-7D48-916C-A4C91E07CC55}" srcOrd="2" destOrd="0" presId="urn:microsoft.com/office/officeart/2008/layout/LinedList"/>
    <dgm:cxn modelId="{7420FDB6-8D82-0C46-9E86-A56B260B2B94}" type="presParOf" srcId="{64B5ADB6-3127-5041-AB73-5DEDABA66568}" destId="{2F64D58E-EB0C-924F-B0EC-45FF592ECF03}" srcOrd="2" destOrd="0" presId="urn:microsoft.com/office/officeart/2008/layout/LinedList"/>
    <dgm:cxn modelId="{4C43A45E-A285-F746-85D9-B96CE9405435}" type="presParOf" srcId="{64B5ADB6-3127-5041-AB73-5DEDABA66568}" destId="{12577DF8-F049-0547-AC85-9B6B6947E839}" srcOrd="3" destOrd="0" presId="urn:microsoft.com/office/officeart/2008/layout/LinedList"/>
    <dgm:cxn modelId="{DBDD8D26-2E91-904D-B98A-C00F17608DD9}" type="presParOf" srcId="{64B5ADB6-3127-5041-AB73-5DEDABA66568}" destId="{0D0EC484-B1E9-1845-A0F1-6588F76D5429}" srcOrd="4" destOrd="0" presId="urn:microsoft.com/office/officeart/2008/layout/LinedList"/>
    <dgm:cxn modelId="{4243F78D-B1F3-5542-8D52-A630E190A59F}" type="presParOf" srcId="{0D0EC484-B1E9-1845-A0F1-6588F76D5429}" destId="{07B3E7B7-6C92-154B-8E8C-2DAB666164F0}" srcOrd="0" destOrd="0" presId="urn:microsoft.com/office/officeart/2008/layout/LinedList"/>
    <dgm:cxn modelId="{7287B239-E179-AF4F-A6C7-E4DD3FE8C3F8}" type="presParOf" srcId="{0D0EC484-B1E9-1845-A0F1-6588F76D5429}" destId="{7D632E9F-B57D-2F4F-8CEA-53A7CF60DCA0}" srcOrd="1" destOrd="0" presId="urn:microsoft.com/office/officeart/2008/layout/LinedList"/>
    <dgm:cxn modelId="{B0151FB4-E85D-3A46-AB9A-8837C22635F4}" type="presParOf" srcId="{0D0EC484-B1E9-1845-A0F1-6588F76D5429}" destId="{B338D169-D10D-3344-B1D9-92A6C00ADBB0}" srcOrd="2" destOrd="0" presId="urn:microsoft.com/office/officeart/2008/layout/LinedList"/>
    <dgm:cxn modelId="{550742A8-7001-124C-85BB-250AC76DB050}" type="presParOf" srcId="{64B5ADB6-3127-5041-AB73-5DEDABA66568}" destId="{5B0452B4-4254-2D48-9F1C-D8B16669EB33}" srcOrd="5" destOrd="0" presId="urn:microsoft.com/office/officeart/2008/layout/LinedList"/>
    <dgm:cxn modelId="{D9C615DF-8B2D-584D-AE7E-446E6CF26189}" type="presParOf" srcId="{64B5ADB6-3127-5041-AB73-5DEDABA66568}" destId="{A954C42E-661F-0147-AA65-C77AA8AB0F8C}" srcOrd="6" destOrd="0" presId="urn:microsoft.com/office/officeart/2008/layout/LinedList"/>
    <dgm:cxn modelId="{D6DBB8CF-055A-5442-B899-AC80AF3A8967}" type="presParOf" srcId="{64B5ADB6-3127-5041-AB73-5DEDABA66568}" destId="{23D9CF05-5BE0-A542-B844-05695B392348}" srcOrd="7" destOrd="0" presId="urn:microsoft.com/office/officeart/2008/layout/LinedList"/>
    <dgm:cxn modelId="{BEBC7536-FC42-554A-AA4F-E802BD73EC15}" type="presParOf" srcId="{23D9CF05-5BE0-A542-B844-05695B392348}" destId="{CCA6535D-83D8-0443-8CE1-D14A983A5CC8}" srcOrd="0" destOrd="0" presId="urn:microsoft.com/office/officeart/2008/layout/LinedList"/>
    <dgm:cxn modelId="{958961E9-9435-7D40-989B-295750C47D66}" type="presParOf" srcId="{23D9CF05-5BE0-A542-B844-05695B392348}" destId="{8E8C6D9A-46E2-7D42-BA50-F7460A6E67AE}" srcOrd="1" destOrd="0" presId="urn:microsoft.com/office/officeart/2008/layout/LinedList"/>
    <dgm:cxn modelId="{E8FE4896-50C2-F942-9F6D-74668E972406}" type="presParOf" srcId="{23D9CF05-5BE0-A542-B844-05695B392348}" destId="{151884E7-50ED-7D45-9F51-2CA50F373A71}" srcOrd="2" destOrd="0" presId="urn:microsoft.com/office/officeart/2008/layout/LinedList"/>
    <dgm:cxn modelId="{1F8A6A8F-D03A-4446-B027-49C649940484}" type="presParOf" srcId="{64B5ADB6-3127-5041-AB73-5DEDABA66568}" destId="{35626624-9F0F-874E-96A8-EFBA566FB0A4}" srcOrd="8" destOrd="0" presId="urn:microsoft.com/office/officeart/2008/layout/LinedList"/>
    <dgm:cxn modelId="{87A6116C-20C1-5041-8DAB-856A6DD4823B}" type="presParOf" srcId="{64B5ADB6-3127-5041-AB73-5DEDABA66568}" destId="{5D24C222-4043-6146-AA22-61F65693D631}" srcOrd="9" destOrd="0" presId="urn:microsoft.com/office/officeart/2008/layout/LinedList"/>
    <dgm:cxn modelId="{7C1A094A-D93E-5047-88F7-22152419EEF3}" type="presParOf" srcId="{C7EBA365-C4D2-634F-AD2E-C9E112F4C134}" destId="{8982A4E9-9F6A-FA41-A510-978C08032970}" srcOrd="4" destOrd="0" presId="urn:microsoft.com/office/officeart/2008/layout/LinedList"/>
    <dgm:cxn modelId="{136FE3B6-9605-D142-8866-637400422FF9}" type="presParOf" srcId="{C7EBA365-C4D2-634F-AD2E-C9E112F4C134}" destId="{7E8CD8B1-362E-CB4E-9F8A-BA5EBD920397}" srcOrd="5" destOrd="0" presId="urn:microsoft.com/office/officeart/2008/layout/LinedList"/>
    <dgm:cxn modelId="{A8B1F109-7726-B145-AA14-9A13046EBE9B}" type="presParOf" srcId="{7E8CD8B1-362E-CB4E-9F8A-BA5EBD920397}" destId="{3931E43B-FB84-8542-9745-4FFF14F80A57}" srcOrd="0" destOrd="0" presId="urn:microsoft.com/office/officeart/2008/layout/LinedList"/>
    <dgm:cxn modelId="{7FFB3FA1-7438-C643-AA88-6D1FB19D8F8B}" type="presParOf" srcId="{7E8CD8B1-362E-CB4E-9F8A-BA5EBD920397}" destId="{DFFE88AA-2C30-F64E-9A45-35BF4F44CD00}" srcOrd="1" destOrd="0" presId="urn:microsoft.com/office/officeart/2008/layout/LinedList"/>
    <dgm:cxn modelId="{D02FB1C9-1F18-784F-967D-1A357C190005}" type="presParOf" srcId="{DFFE88AA-2C30-F64E-9A45-35BF4F44CD00}" destId="{6D222AE1-6EEA-6144-9D69-3C2E86A3B7E8}" srcOrd="0" destOrd="0" presId="urn:microsoft.com/office/officeart/2008/layout/LinedList"/>
    <dgm:cxn modelId="{EF974305-4D0D-9143-8D37-47079BC88895}" type="presParOf" srcId="{DFFE88AA-2C30-F64E-9A45-35BF4F44CD00}" destId="{78D06F35-6B33-6046-9D83-51BE11CA31F4}" srcOrd="1" destOrd="0" presId="urn:microsoft.com/office/officeart/2008/layout/LinedList"/>
    <dgm:cxn modelId="{060CFB40-9026-694B-A675-C959F230C82C}" type="presParOf" srcId="{78D06F35-6B33-6046-9D83-51BE11CA31F4}" destId="{9097407F-25BB-494F-BB6B-BC969E6C4537}" srcOrd="0" destOrd="0" presId="urn:microsoft.com/office/officeart/2008/layout/LinedList"/>
    <dgm:cxn modelId="{1F461AA9-C833-0F4F-9C66-980637946944}" type="presParOf" srcId="{78D06F35-6B33-6046-9D83-51BE11CA31F4}" destId="{0B0A9A89-6538-1C46-8E5C-39416553ECE0}" srcOrd="1" destOrd="0" presId="urn:microsoft.com/office/officeart/2008/layout/LinedList"/>
    <dgm:cxn modelId="{7A4062C4-4647-EF40-AC73-D9B505797569}" type="presParOf" srcId="{78D06F35-6B33-6046-9D83-51BE11CA31F4}" destId="{19D0BC51-FBBF-9845-9B25-FD5CB1021A0D}" srcOrd="2" destOrd="0" presId="urn:microsoft.com/office/officeart/2008/layout/LinedList"/>
    <dgm:cxn modelId="{75D6CB9C-0E0A-C34A-A234-BAE01D9916BB}" type="presParOf" srcId="{DFFE88AA-2C30-F64E-9A45-35BF4F44CD00}" destId="{45E67B6C-F194-B34E-B72A-6E75E0BC4B6D}" srcOrd="2" destOrd="0" presId="urn:microsoft.com/office/officeart/2008/layout/LinedList"/>
    <dgm:cxn modelId="{BF9F0685-D879-5A40-9A64-2DCB528EACB2}" type="presParOf" srcId="{DFFE88AA-2C30-F64E-9A45-35BF4F44CD00}" destId="{4C1BCAFE-6678-7849-8CEA-C98281191CC0}" srcOrd="3" destOrd="0" presId="urn:microsoft.com/office/officeart/2008/layout/LinedList"/>
    <dgm:cxn modelId="{67912E4C-2ED6-7C4A-9E50-BB5CF106DFCD}" type="presParOf" srcId="{DFFE88AA-2C30-F64E-9A45-35BF4F44CD00}" destId="{B4C5E973-E299-064A-9E89-E2B5EFB47E23}" srcOrd="4" destOrd="0" presId="urn:microsoft.com/office/officeart/2008/layout/LinedList"/>
    <dgm:cxn modelId="{24F22548-4AD0-B14D-8715-7A1A64DD1238}" type="presParOf" srcId="{B4C5E973-E299-064A-9E89-E2B5EFB47E23}" destId="{B1A49266-AD80-6C4E-8F93-FC713B41CBBE}" srcOrd="0" destOrd="0" presId="urn:microsoft.com/office/officeart/2008/layout/LinedList"/>
    <dgm:cxn modelId="{193D8570-0A05-6844-A5A7-3644B2CE902B}" type="presParOf" srcId="{B4C5E973-E299-064A-9E89-E2B5EFB47E23}" destId="{E3E9D780-0B23-0947-B715-A5C0238F6FEB}" srcOrd="1" destOrd="0" presId="urn:microsoft.com/office/officeart/2008/layout/LinedList"/>
    <dgm:cxn modelId="{1E341EC5-1625-E54C-A2A1-D3F8E17E4983}" type="presParOf" srcId="{B4C5E973-E299-064A-9E89-E2B5EFB47E23}" destId="{49A072C6-B74A-B442-9779-7197691EEB1D}" srcOrd="2" destOrd="0" presId="urn:microsoft.com/office/officeart/2008/layout/LinedList"/>
    <dgm:cxn modelId="{628A6E0E-C230-A048-A870-AFD620C5A62B}" type="presParOf" srcId="{DFFE88AA-2C30-F64E-9A45-35BF4F44CD00}" destId="{D3893A8D-C4B7-5F4C-8446-9DDC4B103AA7}" srcOrd="5" destOrd="0" presId="urn:microsoft.com/office/officeart/2008/layout/LinedList"/>
    <dgm:cxn modelId="{D3D7B616-18F0-4A4D-98BB-267260F4FC7E}" type="presParOf" srcId="{DFFE88AA-2C30-F64E-9A45-35BF4F44CD00}" destId="{7C653440-F748-BA47-BAB6-DD41B768E119}" srcOrd="6" destOrd="0" presId="urn:microsoft.com/office/officeart/2008/layout/LinedList"/>
    <dgm:cxn modelId="{D9CA59B6-725E-8E45-987F-A74CE88467EC}" type="presParOf" srcId="{DFFE88AA-2C30-F64E-9A45-35BF4F44CD00}" destId="{B2D0EF8E-9CF3-374B-A0B6-72B42C860D71}" srcOrd="7" destOrd="0" presId="urn:microsoft.com/office/officeart/2008/layout/LinedList"/>
    <dgm:cxn modelId="{88F45914-0AC1-1541-A5C1-2A39284337CC}" type="presParOf" srcId="{B2D0EF8E-9CF3-374B-A0B6-72B42C860D71}" destId="{0443F173-548C-F64E-AC7A-BD91EE9D563F}" srcOrd="0" destOrd="0" presId="urn:microsoft.com/office/officeart/2008/layout/LinedList"/>
    <dgm:cxn modelId="{9CC6C5B8-F4A3-2748-9320-EB465DBC7B1F}" type="presParOf" srcId="{B2D0EF8E-9CF3-374B-A0B6-72B42C860D71}" destId="{6EA12DA2-FE53-8B4D-A1BC-92EFC155A380}" srcOrd="1" destOrd="0" presId="urn:microsoft.com/office/officeart/2008/layout/LinedList"/>
    <dgm:cxn modelId="{91F81F53-C53A-4349-BC7F-2421130EE9A3}" type="presParOf" srcId="{B2D0EF8E-9CF3-374B-A0B6-72B42C860D71}" destId="{670BCF95-2EE4-7B48-BB86-77EA87500784}" srcOrd="2" destOrd="0" presId="urn:microsoft.com/office/officeart/2008/layout/LinedList"/>
    <dgm:cxn modelId="{9692F5D6-FC31-D041-8100-44EE4075EBAA}" type="presParOf" srcId="{DFFE88AA-2C30-F64E-9A45-35BF4F44CD00}" destId="{B5EB421E-3A20-B04B-8768-CBAA999C5B48}" srcOrd="8" destOrd="0" presId="urn:microsoft.com/office/officeart/2008/layout/LinedList"/>
    <dgm:cxn modelId="{5C6AC39E-BE0D-FE4E-9215-6243BC5479CD}" type="presParOf" srcId="{DFFE88AA-2C30-F64E-9A45-35BF4F44CD00}" destId="{EF63966A-BE07-9345-B4D0-2D7332C7B4B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466DC-EB1E-4C43-BD96-9EA4F58F38D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4E259A-A903-4029-9BAA-573DD2EA492C}">
      <dgm:prSet/>
      <dgm:spPr/>
      <dgm:t>
        <a:bodyPr/>
        <a:lstStyle/>
        <a:p>
          <a:r>
            <a:rPr lang="en-US" b="0" i="0" baseline="0"/>
            <a:t>In Flutter, widgets are the building blocks of the UI </a:t>
          </a:r>
          <a:endParaRPr lang="en-US"/>
        </a:p>
      </dgm:t>
    </dgm:pt>
    <dgm:pt modelId="{D69D7558-017B-4929-928D-A9806AAAE0C3}" type="parTrans" cxnId="{1F2270DF-7CBA-4CF8-B75B-5176975D03C7}">
      <dgm:prSet/>
      <dgm:spPr/>
      <dgm:t>
        <a:bodyPr/>
        <a:lstStyle/>
        <a:p>
          <a:endParaRPr lang="en-US"/>
        </a:p>
      </dgm:t>
    </dgm:pt>
    <dgm:pt modelId="{7B73C121-2539-4DD1-BB7B-EE64213646BD}" type="sibTrans" cxnId="{1F2270DF-7CBA-4CF8-B75B-5176975D03C7}">
      <dgm:prSet/>
      <dgm:spPr/>
      <dgm:t>
        <a:bodyPr/>
        <a:lstStyle/>
        <a:p>
          <a:endParaRPr lang="en-US"/>
        </a:p>
      </dgm:t>
    </dgm:pt>
    <dgm:pt modelId="{780A5ABD-4226-4675-A5F5-771CDD088A14}">
      <dgm:prSet/>
      <dgm:spPr/>
      <dgm:t>
        <a:bodyPr/>
        <a:lstStyle/>
        <a:p>
          <a:r>
            <a:rPr lang="en-US" b="0" i="0" baseline="0"/>
            <a:t>A widget describes what the view should look like given its current configuration and state </a:t>
          </a:r>
          <a:endParaRPr lang="en-US"/>
        </a:p>
      </dgm:t>
    </dgm:pt>
    <dgm:pt modelId="{5A4E7AC4-59B9-4B26-87DE-AFEC794158D3}" type="parTrans" cxnId="{8D6B5512-CDD1-484B-9052-8AB73570F240}">
      <dgm:prSet/>
      <dgm:spPr/>
      <dgm:t>
        <a:bodyPr/>
        <a:lstStyle/>
        <a:p>
          <a:endParaRPr lang="en-US"/>
        </a:p>
      </dgm:t>
    </dgm:pt>
    <dgm:pt modelId="{6471FCC3-DF01-4EFC-BA50-DADB14A0A4C9}" type="sibTrans" cxnId="{8D6B5512-CDD1-484B-9052-8AB73570F240}">
      <dgm:prSet/>
      <dgm:spPr/>
      <dgm:t>
        <a:bodyPr/>
        <a:lstStyle/>
        <a:p>
          <a:endParaRPr lang="en-US"/>
        </a:p>
      </dgm:t>
    </dgm:pt>
    <dgm:pt modelId="{1F960CF6-4A48-4FA1-8876-6D94D62301E1}">
      <dgm:prSet/>
      <dgm:spPr/>
      <dgm:t>
        <a:bodyPr/>
        <a:lstStyle/>
        <a:p>
          <a:r>
            <a:rPr lang="en-US" b="0" i="0" baseline="0"/>
            <a:t>Immutable descriptions of part of the user interface</a:t>
          </a:r>
          <a:endParaRPr lang="en-US"/>
        </a:p>
      </dgm:t>
    </dgm:pt>
    <dgm:pt modelId="{D12D56D8-C655-44B4-8B48-9E74C50AD53F}" type="parTrans" cxnId="{89C569EC-7BCD-40CD-BFEE-7C1D5E21CDFD}">
      <dgm:prSet/>
      <dgm:spPr/>
      <dgm:t>
        <a:bodyPr/>
        <a:lstStyle/>
        <a:p>
          <a:endParaRPr lang="en-US"/>
        </a:p>
      </dgm:t>
    </dgm:pt>
    <dgm:pt modelId="{141A8AB6-9BDF-41AC-9FCE-226740087D66}" type="sibTrans" cxnId="{89C569EC-7BCD-40CD-BFEE-7C1D5E21CDFD}">
      <dgm:prSet/>
      <dgm:spPr/>
      <dgm:t>
        <a:bodyPr/>
        <a:lstStyle/>
        <a:p>
          <a:endParaRPr lang="en-US"/>
        </a:p>
      </dgm:t>
    </dgm:pt>
    <dgm:pt modelId="{7FB92842-7141-824C-ADFE-F9959CDBF911}" type="pres">
      <dgm:prSet presAssocID="{1E1466DC-EB1E-4C43-BD96-9EA4F58F38DE}" presName="linear" presStyleCnt="0">
        <dgm:presLayoutVars>
          <dgm:animLvl val="lvl"/>
          <dgm:resizeHandles val="exact"/>
        </dgm:presLayoutVars>
      </dgm:prSet>
      <dgm:spPr/>
    </dgm:pt>
    <dgm:pt modelId="{4E79846B-45EA-1343-9CA4-BDFB3AA360E6}" type="pres">
      <dgm:prSet presAssocID="{8D4E259A-A903-4029-9BAA-573DD2EA49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151031-9469-4345-B321-D8BC0DDE4B2B}" type="pres">
      <dgm:prSet presAssocID="{7B73C121-2539-4DD1-BB7B-EE64213646BD}" presName="spacer" presStyleCnt="0"/>
      <dgm:spPr/>
    </dgm:pt>
    <dgm:pt modelId="{B6DCE208-A4DF-5A4E-9A72-F8738408E5F8}" type="pres">
      <dgm:prSet presAssocID="{780A5ABD-4226-4675-A5F5-771CDD088A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DF6E56-F62A-D941-8296-EB3DC43C2C51}" type="pres">
      <dgm:prSet presAssocID="{6471FCC3-DF01-4EFC-BA50-DADB14A0A4C9}" presName="spacer" presStyleCnt="0"/>
      <dgm:spPr/>
    </dgm:pt>
    <dgm:pt modelId="{4B903291-712F-0045-B26B-A17E825284F0}" type="pres">
      <dgm:prSet presAssocID="{1F960CF6-4A48-4FA1-8876-6D94D62301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D6B5512-CDD1-484B-9052-8AB73570F240}" srcId="{1E1466DC-EB1E-4C43-BD96-9EA4F58F38DE}" destId="{780A5ABD-4226-4675-A5F5-771CDD088A14}" srcOrd="1" destOrd="0" parTransId="{5A4E7AC4-59B9-4B26-87DE-AFEC794158D3}" sibTransId="{6471FCC3-DF01-4EFC-BA50-DADB14A0A4C9}"/>
    <dgm:cxn modelId="{8B1D2126-7125-DC43-8617-E36CEFCF598E}" type="presOf" srcId="{8D4E259A-A903-4029-9BAA-573DD2EA492C}" destId="{4E79846B-45EA-1343-9CA4-BDFB3AA360E6}" srcOrd="0" destOrd="0" presId="urn:microsoft.com/office/officeart/2005/8/layout/vList2"/>
    <dgm:cxn modelId="{B5AB0E53-294D-8F40-8580-837E65573FF8}" type="presOf" srcId="{1E1466DC-EB1E-4C43-BD96-9EA4F58F38DE}" destId="{7FB92842-7141-824C-ADFE-F9959CDBF911}" srcOrd="0" destOrd="0" presId="urn:microsoft.com/office/officeart/2005/8/layout/vList2"/>
    <dgm:cxn modelId="{8F0FF692-96F0-9046-AC2A-03ED2035C1EF}" type="presOf" srcId="{780A5ABD-4226-4675-A5F5-771CDD088A14}" destId="{B6DCE208-A4DF-5A4E-9A72-F8738408E5F8}" srcOrd="0" destOrd="0" presId="urn:microsoft.com/office/officeart/2005/8/layout/vList2"/>
    <dgm:cxn modelId="{1F2270DF-7CBA-4CF8-B75B-5176975D03C7}" srcId="{1E1466DC-EB1E-4C43-BD96-9EA4F58F38DE}" destId="{8D4E259A-A903-4029-9BAA-573DD2EA492C}" srcOrd="0" destOrd="0" parTransId="{D69D7558-017B-4929-928D-A9806AAAE0C3}" sibTransId="{7B73C121-2539-4DD1-BB7B-EE64213646BD}"/>
    <dgm:cxn modelId="{89C569EC-7BCD-40CD-BFEE-7C1D5E21CDFD}" srcId="{1E1466DC-EB1E-4C43-BD96-9EA4F58F38DE}" destId="{1F960CF6-4A48-4FA1-8876-6D94D62301E1}" srcOrd="2" destOrd="0" parTransId="{D12D56D8-C655-44B4-8B48-9E74C50AD53F}" sibTransId="{141A8AB6-9BDF-41AC-9FCE-226740087D66}"/>
    <dgm:cxn modelId="{CE2FA6FB-E373-CB47-97CC-0ABC4C17B75A}" type="presOf" srcId="{1F960CF6-4A48-4FA1-8876-6D94D62301E1}" destId="{4B903291-712F-0045-B26B-A17E825284F0}" srcOrd="0" destOrd="0" presId="urn:microsoft.com/office/officeart/2005/8/layout/vList2"/>
    <dgm:cxn modelId="{12D529CC-697D-3849-A936-4EE2AC84547C}" type="presParOf" srcId="{7FB92842-7141-824C-ADFE-F9959CDBF911}" destId="{4E79846B-45EA-1343-9CA4-BDFB3AA360E6}" srcOrd="0" destOrd="0" presId="urn:microsoft.com/office/officeart/2005/8/layout/vList2"/>
    <dgm:cxn modelId="{145D5D50-CCC0-C345-8244-195A7BDAAC18}" type="presParOf" srcId="{7FB92842-7141-824C-ADFE-F9959CDBF911}" destId="{F8151031-9469-4345-B321-D8BC0DDE4B2B}" srcOrd="1" destOrd="0" presId="urn:microsoft.com/office/officeart/2005/8/layout/vList2"/>
    <dgm:cxn modelId="{8444F8A1-2579-8A4A-B9C5-D5BBFA1D47A8}" type="presParOf" srcId="{7FB92842-7141-824C-ADFE-F9959CDBF911}" destId="{B6DCE208-A4DF-5A4E-9A72-F8738408E5F8}" srcOrd="2" destOrd="0" presId="urn:microsoft.com/office/officeart/2005/8/layout/vList2"/>
    <dgm:cxn modelId="{F5ABFBEE-CB8B-1246-B11E-F659173BBC1D}" type="presParOf" srcId="{7FB92842-7141-824C-ADFE-F9959CDBF911}" destId="{CCDF6E56-F62A-D941-8296-EB3DC43C2C51}" srcOrd="3" destOrd="0" presId="urn:microsoft.com/office/officeart/2005/8/layout/vList2"/>
    <dgm:cxn modelId="{FF0A72DF-365E-2F4F-8383-30BBCE2C7CD6}" type="presParOf" srcId="{7FB92842-7141-824C-ADFE-F9959CDBF911}" destId="{4B903291-712F-0045-B26B-A17E825284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2498B3-6D31-4CEF-A8FC-6A277338D0F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704CE3-33F0-44BF-A3CD-F334F5C6DC3F}">
      <dgm:prSet/>
      <dgm:spPr/>
      <dgm:t>
        <a:bodyPr/>
        <a:lstStyle/>
        <a:p>
          <a:r>
            <a:rPr lang="en-US" b="0" i="0" baseline="0"/>
            <a:t>Flutter apps are structured as a tree of widgets </a:t>
          </a:r>
          <a:endParaRPr lang="en-US"/>
        </a:p>
      </dgm:t>
    </dgm:pt>
    <dgm:pt modelId="{4574ACF1-91D2-49A5-AE40-9B39B936DC17}" type="parTrans" cxnId="{67002FD0-6A2F-495B-9C74-096821F93AB3}">
      <dgm:prSet/>
      <dgm:spPr/>
      <dgm:t>
        <a:bodyPr/>
        <a:lstStyle/>
        <a:p>
          <a:endParaRPr lang="en-US"/>
        </a:p>
      </dgm:t>
    </dgm:pt>
    <dgm:pt modelId="{DCD381FD-B2E9-458A-A583-CB3DD8E5A995}" type="sibTrans" cxnId="{67002FD0-6A2F-495B-9C74-096821F93AB3}">
      <dgm:prSet/>
      <dgm:spPr/>
      <dgm:t>
        <a:bodyPr/>
        <a:lstStyle/>
        <a:p>
          <a:endParaRPr lang="en-US"/>
        </a:p>
      </dgm:t>
    </dgm:pt>
    <dgm:pt modelId="{B4786E65-9352-4965-ADA6-F8C2D164C800}">
      <dgm:prSet/>
      <dgm:spPr/>
      <dgm:t>
        <a:bodyPr/>
        <a:lstStyle/>
        <a:p>
          <a:r>
            <a:rPr lang="en-US" b="0" i="0" baseline="0"/>
            <a:t>Parent widgets contain child widgets </a:t>
          </a:r>
          <a:endParaRPr lang="en-US"/>
        </a:p>
      </dgm:t>
    </dgm:pt>
    <dgm:pt modelId="{35E106A3-BBF4-456A-BEDE-3452B630C10A}" type="parTrans" cxnId="{ECC0BFE3-6C2F-46AB-AA9E-DBDACD487317}">
      <dgm:prSet/>
      <dgm:spPr/>
      <dgm:t>
        <a:bodyPr/>
        <a:lstStyle/>
        <a:p>
          <a:endParaRPr lang="en-US"/>
        </a:p>
      </dgm:t>
    </dgm:pt>
    <dgm:pt modelId="{C6BF2030-87D8-4FC0-BCAB-F12C49352BE6}" type="sibTrans" cxnId="{ECC0BFE3-6C2F-46AB-AA9E-DBDACD487317}">
      <dgm:prSet/>
      <dgm:spPr/>
      <dgm:t>
        <a:bodyPr/>
        <a:lstStyle/>
        <a:p>
          <a:endParaRPr lang="en-US"/>
        </a:p>
      </dgm:t>
    </dgm:pt>
    <dgm:pt modelId="{2AC4A5AE-5EE1-43C9-9022-AF76584E7793}">
      <dgm:prSet/>
      <dgm:spPr/>
      <dgm:t>
        <a:bodyPr/>
        <a:lstStyle/>
        <a:p>
          <a:r>
            <a:rPr lang="en-US" b="0" i="0" baseline="0"/>
            <a:t>Root widget at the top, leaf widgets at the bottom </a:t>
          </a:r>
          <a:endParaRPr lang="en-US"/>
        </a:p>
      </dgm:t>
    </dgm:pt>
    <dgm:pt modelId="{646FB1C8-ADF7-446F-89B2-0DFDBA14CC2A}" type="parTrans" cxnId="{9E3107F4-2D54-4AA3-9620-7AE5B877BD95}">
      <dgm:prSet/>
      <dgm:spPr/>
      <dgm:t>
        <a:bodyPr/>
        <a:lstStyle/>
        <a:p>
          <a:endParaRPr lang="en-US"/>
        </a:p>
      </dgm:t>
    </dgm:pt>
    <dgm:pt modelId="{E30BB5F9-9DC5-45BE-B23C-2AC8402CFDA5}" type="sibTrans" cxnId="{9E3107F4-2D54-4AA3-9620-7AE5B877BD95}">
      <dgm:prSet/>
      <dgm:spPr/>
      <dgm:t>
        <a:bodyPr/>
        <a:lstStyle/>
        <a:p>
          <a:endParaRPr lang="en-US"/>
        </a:p>
      </dgm:t>
    </dgm:pt>
    <dgm:pt modelId="{7A15FB6C-D0D8-41F9-B83D-CA87411FB8B0}">
      <dgm:prSet/>
      <dgm:spPr/>
      <dgm:t>
        <a:bodyPr/>
        <a:lstStyle/>
        <a:p>
          <a:r>
            <a:rPr lang="en-US" b="0" i="0" baseline="0"/>
            <a:t>Example hierarchy: MaterialApp → Scaffold → Column → Text</a:t>
          </a:r>
          <a:endParaRPr lang="en-US"/>
        </a:p>
      </dgm:t>
    </dgm:pt>
    <dgm:pt modelId="{CC9D6BBB-ADC7-44D8-A870-16812373358A}" type="parTrans" cxnId="{B294C8D9-3DB6-4AB7-A157-A10745A12FD2}">
      <dgm:prSet/>
      <dgm:spPr/>
      <dgm:t>
        <a:bodyPr/>
        <a:lstStyle/>
        <a:p>
          <a:endParaRPr lang="en-US"/>
        </a:p>
      </dgm:t>
    </dgm:pt>
    <dgm:pt modelId="{42A25067-0C0F-471E-A3AC-8D63ECF882C2}" type="sibTrans" cxnId="{B294C8D9-3DB6-4AB7-A157-A10745A12FD2}">
      <dgm:prSet/>
      <dgm:spPr/>
      <dgm:t>
        <a:bodyPr/>
        <a:lstStyle/>
        <a:p>
          <a:endParaRPr lang="en-US"/>
        </a:p>
      </dgm:t>
    </dgm:pt>
    <dgm:pt modelId="{2425AF8A-BA74-9A4A-8B7E-D902127C0EEE}" type="pres">
      <dgm:prSet presAssocID="{802498B3-6D31-4CEF-A8FC-6A277338D0F2}" presName="vert0" presStyleCnt="0">
        <dgm:presLayoutVars>
          <dgm:dir/>
          <dgm:animOne val="branch"/>
          <dgm:animLvl val="lvl"/>
        </dgm:presLayoutVars>
      </dgm:prSet>
      <dgm:spPr/>
    </dgm:pt>
    <dgm:pt modelId="{D2721BFA-FFAF-2944-9528-E638156E230D}" type="pres">
      <dgm:prSet presAssocID="{75704CE3-33F0-44BF-A3CD-F334F5C6DC3F}" presName="thickLine" presStyleLbl="alignNode1" presStyleIdx="0" presStyleCnt="4"/>
      <dgm:spPr/>
    </dgm:pt>
    <dgm:pt modelId="{7761003B-174F-C64D-B4BE-F51B764DD32D}" type="pres">
      <dgm:prSet presAssocID="{75704CE3-33F0-44BF-A3CD-F334F5C6DC3F}" presName="horz1" presStyleCnt="0"/>
      <dgm:spPr/>
    </dgm:pt>
    <dgm:pt modelId="{EC58A225-95D8-1C4A-B3D3-093C270A30B9}" type="pres">
      <dgm:prSet presAssocID="{75704CE3-33F0-44BF-A3CD-F334F5C6DC3F}" presName="tx1" presStyleLbl="revTx" presStyleIdx="0" presStyleCnt="4"/>
      <dgm:spPr/>
    </dgm:pt>
    <dgm:pt modelId="{1D8CC6C4-94D2-BF49-BC25-5D518B63F6E7}" type="pres">
      <dgm:prSet presAssocID="{75704CE3-33F0-44BF-A3CD-F334F5C6DC3F}" presName="vert1" presStyleCnt="0"/>
      <dgm:spPr/>
    </dgm:pt>
    <dgm:pt modelId="{87DCF6B2-FD20-9347-9B82-6036B32BE674}" type="pres">
      <dgm:prSet presAssocID="{B4786E65-9352-4965-ADA6-F8C2D164C800}" presName="thickLine" presStyleLbl="alignNode1" presStyleIdx="1" presStyleCnt="4"/>
      <dgm:spPr/>
    </dgm:pt>
    <dgm:pt modelId="{7E8067E1-7075-C44D-BE3E-B2B77454141F}" type="pres">
      <dgm:prSet presAssocID="{B4786E65-9352-4965-ADA6-F8C2D164C800}" presName="horz1" presStyleCnt="0"/>
      <dgm:spPr/>
    </dgm:pt>
    <dgm:pt modelId="{568A1869-95B4-DB4A-859A-840C47499190}" type="pres">
      <dgm:prSet presAssocID="{B4786E65-9352-4965-ADA6-F8C2D164C800}" presName="tx1" presStyleLbl="revTx" presStyleIdx="1" presStyleCnt="4"/>
      <dgm:spPr/>
    </dgm:pt>
    <dgm:pt modelId="{3967D57C-479D-9B49-8B18-E516A214782A}" type="pres">
      <dgm:prSet presAssocID="{B4786E65-9352-4965-ADA6-F8C2D164C800}" presName="vert1" presStyleCnt="0"/>
      <dgm:spPr/>
    </dgm:pt>
    <dgm:pt modelId="{932C1D7A-B28A-FA40-8E89-260CF391CE17}" type="pres">
      <dgm:prSet presAssocID="{2AC4A5AE-5EE1-43C9-9022-AF76584E7793}" presName="thickLine" presStyleLbl="alignNode1" presStyleIdx="2" presStyleCnt="4"/>
      <dgm:spPr/>
    </dgm:pt>
    <dgm:pt modelId="{64FD6E2A-733C-034C-8044-94BCEC1362AD}" type="pres">
      <dgm:prSet presAssocID="{2AC4A5AE-5EE1-43C9-9022-AF76584E7793}" presName="horz1" presStyleCnt="0"/>
      <dgm:spPr/>
    </dgm:pt>
    <dgm:pt modelId="{3F269896-E63B-634E-80A6-174726E50660}" type="pres">
      <dgm:prSet presAssocID="{2AC4A5AE-5EE1-43C9-9022-AF76584E7793}" presName="tx1" presStyleLbl="revTx" presStyleIdx="2" presStyleCnt="4"/>
      <dgm:spPr/>
    </dgm:pt>
    <dgm:pt modelId="{D8D903CA-126C-7C40-BFCD-E2A24580A713}" type="pres">
      <dgm:prSet presAssocID="{2AC4A5AE-5EE1-43C9-9022-AF76584E7793}" presName="vert1" presStyleCnt="0"/>
      <dgm:spPr/>
    </dgm:pt>
    <dgm:pt modelId="{DDB3843F-0887-F341-ABD9-237CE6785AAA}" type="pres">
      <dgm:prSet presAssocID="{7A15FB6C-D0D8-41F9-B83D-CA87411FB8B0}" presName="thickLine" presStyleLbl="alignNode1" presStyleIdx="3" presStyleCnt="4"/>
      <dgm:spPr/>
    </dgm:pt>
    <dgm:pt modelId="{EE51C3DD-BA71-BA40-A5ED-44353E2BD62E}" type="pres">
      <dgm:prSet presAssocID="{7A15FB6C-D0D8-41F9-B83D-CA87411FB8B0}" presName="horz1" presStyleCnt="0"/>
      <dgm:spPr/>
    </dgm:pt>
    <dgm:pt modelId="{E15EA88B-418D-4946-98AE-15EA06A3AF91}" type="pres">
      <dgm:prSet presAssocID="{7A15FB6C-D0D8-41F9-B83D-CA87411FB8B0}" presName="tx1" presStyleLbl="revTx" presStyleIdx="3" presStyleCnt="4"/>
      <dgm:spPr/>
    </dgm:pt>
    <dgm:pt modelId="{66EAF7B1-28FF-374E-9648-6EAEF8B690F2}" type="pres">
      <dgm:prSet presAssocID="{7A15FB6C-D0D8-41F9-B83D-CA87411FB8B0}" presName="vert1" presStyleCnt="0"/>
      <dgm:spPr/>
    </dgm:pt>
  </dgm:ptLst>
  <dgm:cxnLst>
    <dgm:cxn modelId="{8D72E21E-B755-E745-A65E-C8533C1A923F}" type="presOf" srcId="{802498B3-6D31-4CEF-A8FC-6A277338D0F2}" destId="{2425AF8A-BA74-9A4A-8B7E-D902127C0EEE}" srcOrd="0" destOrd="0" presId="urn:microsoft.com/office/officeart/2008/layout/LinedList"/>
    <dgm:cxn modelId="{B0942928-852C-E34E-AD98-C8F1C98F24BE}" type="presOf" srcId="{75704CE3-33F0-44BF-A3CD-F334F5C6DC3F}" destId="{EC58A225-95D8-1C4A-B3D3-093C270A30B9}" srcOrd="0" destOrd="0" presId="urn:microsoft.com/office/officeart/2008/layout/LinedList"/>
    <dgm:cxn modelId="{19C6595B-5C29-434C-AF82-BE171C76855F}" type="presOf" srcId="{B4786E65-9352-4965-ADA6-F8C2D164C800}" destId="{568A1869-95B4-DB4A-859A-840C47499190}" srcOrd="0" destOrd="0" presId="urn:microsoft.com/office/officeart/2008/layout/LinedList"/>
    <dgm:cxn modelId="{683FB698-A9B3-BB42-AF0A-07B169FB9628}" type="presOf" srcId="{2AC4A5AE-5EE1-43C9-9022-AF76584E7793}" destId="{3F269896-E63B-634E-80A6-174726E50660}" srcOrd="0" destOrd="0" presId="urn:microsoft.com/office/officeart/2008/layout/LinedList"/>
    <dgm:cxn modelId="{CAB87BB6-DEF9-EF47-A7DE-37A51E3F6F5A}" type="presOf" srcId="{7A15FB6C-D0D8-41F9-B83D-CA87411FB8B0}" destId="{E15EA88B-418D-4946-98AE-15EA06A3AF91}" srcOrd="0" destOrd="0" presId="urn:microsoft.com/office/officeart/2008/layout/LinedList"/>
    <dgm:cxn modelId="{67002FD0-6A2F-495B-9C74-096821F93AB3}" srcId="{802498B3-6D31-4CEF-A8FC-6A277338D0F2}" destId="{75704CE3-33F0-44BF-A3CD-F334F5C6DC3F}" srcOrd="0" destOrd="0" parTransId="{4574ACF1-91D2-49A5-AE40-9B39B936DC17}" sibTransId="{DCD381FD-B2E9-458A-A583-CB3DD8E5A995}"/>
    <dgm:cxn modelId="{B294C8D9-3DB6-4AB7-A157-A10745A12FD2}" srcId="{802498B3-6D31-4CEF-A8FC-6A277338D0F2}" destId="{7A15FB6C-D0D8-41F9-B83D-CA87411FB8B0}" srcOrd="3" destOrd="0" parTransId="{CC9D6BBB-ADC7-44D8-A870-16812373358A}" sibTransId="{42A25067-0C0F-471E-A3AC-8D63ECF882C2}"/>
    <dgm:cxn modelId="{ECC0BFE3-6C2F-46AB-AA9E-DBDACD487317}" srcId="{802498B3-6D31-4CEF-A8FC-6A277338D0F2}" destId="{B4786E65-9352-4965-ADA6-F8C2D164C800}" srcOrd="1" destOrd="0" parTransId="{35E106A3-BBF4-456A-BEDE-3452B630C10A}" sibTransId="{C6BF2030-87D8-4FC0-BCAB-F12C49352BE6}"/>
    <dgm:cxn modelId="{9E3107F4-2D54-4AA3-9620-7AE5B877BD95}" srcId="{802498B3-6D31-4CEF-A8FC-6A277338D0F2}" destId="{2AC4A5AE-5EE1-43C9-9022-AF76584E7793}" srcOrd="2" destOrd="0" parTransId="{646FB1C8-ADF7-446F-89B2-0DFDBA14CC2A}" sibTransId="{E30BB5F9-9DC5-45BE-B23C-2AC8402CFDA5}"/>
    <dgm:cxn modelId="{23AA281B-AF62-6E43-885F-5374DF8AB13B}" type="presParOf" srcId="{2425AF8A-BA74-9A4A-8B7E-D902127C0EEE}" destId="{D2721BFA-FFAF-2944-9528-E638156E230D}" srcOrd="0" destOrd="0" presId="urn:microsoft.com/office/officeart/2008/layout/LinedList"/>
    <dgm:cxn modelId="{BB632EB9-474D-7847-A91E-A5BBD4E0A2FA}" type="presParOf" srcId="{2425AF8A-BA74-9A4A-8B7E-D902127C0EEE}" destId="{7761003B-174F-C64D-B4BE-F51B764DD32D}" srcOrd="1" destOrd="0" presId="urn:microsoft.com/office/officeart/2008/layout/LinedList"/>
    <dgm:cxn modelId="{8D5ACB35-45D1-374F-B373-D10D26FBE146}" type="presParOf" srcId="{7761003B-174F-C64D-B4BE-F51B764DD32D}" destId="{EC58A225-95D8-1C4A-B3D3-093C270A30B9}" srcOrd="0" destOrd="0" presId="urn:microsoft.com/office/officeart/2008/layout/LinedList"/>
    <dgm:cxn modelId="{400B9298-86D9-EF40-97E7-1642E2D0395B}" type="presParOf" srcId="{7761003B-174F-C64D-B4BE-F51B764DD32D}" destId="{1D8CC6C4-94D2-BF49-BC25-5D518B63F6E7}" srcOrd="1" destOrd="0" presId="urn:microsoft.com/office/officeart/2008/layout/LinedList"/>
    <dgm:cxn modelId="{5A2EAA7A-0083-B04C-B364-7B0A75D9ABC5}" type="presParOf" srcId="{2425AF8A-BA74-9A4A-8B7E-D902127C0EEE}" destId="{87DCF6B2-FD20-9347-9B82-6036B32BE674}" srcOrd="2" destOrd="0" presId="urn:microsoft.com/office/officeart/2008/layout/LinedList"/>
    <dgm:cxn modelId="{A064E10C-99DB-164C-B646-A12544AF951D}" type="presParOf" srcId="{2425AF8A-BA74-9A4A-8B7E-D902127C0EEE}" destId="{7E8067E1-7075-C44D-BE3E-B2B77454141F}" srcOrd="3" destOrd="0" presId="urn:microsoft.com/office/officeart/2008/layout/LinedList"/>
    <dgm:cxn modelId="{58485A0C-7305-5441-BC4D-22C6065AADEB}" type="presParOf" srcId="{7E8067E1-7075-C44D-BE3E-B2B77454141F}" destId="{568A1869-95B4-DB4A-859A-840C47499190}" srcOrd="0" destOrd="0" presId="urn:microsoft.com/office/officeart/2008/layout/LinedList"/>
    <dgm:cxn modelId="{D6A318C8-935F-054C-8A72-7774756F5901}" type="presParOf" srcId="{7E8067E1-7075-C44D-BE3E-B2B77454141F}" destId="{3967D57C-479D-9B49-8B18-E516A214782A}" srcOrd="1" destOrd="0" presId="urn:microsoft.com/office/officeart/2008/layout/LinedList"/>
    <dgm:cxn modelId="{37D9289F-A401-304E-8E08-5925CD8F2250}" type="presParOf" srcId="{2425AF8A-BA74-9A4A-8B7E-D902127C0EEE}" destId="{932C1D7A-B28A-FA40-8E89-260CF391CE17}" srcOrd="4" destOrd="0" presId="urn:microsoft.com/office/officeart/2008/layout/LinedList"/>
    <dgm:cxn modelId="{46B5B791-2DA1-1E48-A862-278DF9DFE49A}" type="presParOf" srcId="{2425AF8A-BA74-9A4A-8B7E-D902127C0EEE}" destId="{64FD6E2A-733C-034C-8044-94BCEC1362AD}" srcOrd="5" destOrd="0" presId="urn:microsoft.com/office/officeart/2008/layout/LinedList"/>
    <dgm:cxn modelId="{B7432FE6-769C-414B-8057-5B8D49B794CE}" type="presParOf" srcId="{64FD6E2A-733C-034C-8044-94BCEC1362AD}" destId="{3F269896-E63B-634E-80A6-174726E50660}" srcOrd="0" destOrd="0" presId="urn:microsoft.com/office/officeart/2008/layout/LinedList"/>
    <dgm:cxn modelId="{F532A3EF-36DA-5247-BC0A-B88B9105DD3A}" type="presParOf" srcId="{64FD6E2A-733C-034C-8044-94BCEC1362AD}" destId="{D8D903CA-126C-7C40-BFCD-E2A24580A713}" srcOrd="1" destOrd="0" presId="urn:microsoft.com/office/officeart/2008/layout/LinedList"/>
    <dgm:cxn modelId="{B5A3BAC3-DF7E-B641-8ECD-B4251CC2F868}" type="presParOf" srcId="{2425AF8A-BA74-9A4A-8B7E-D902127C0EEE}" destId="{DDB3843F-0887-F341-ABD9-237CE6785AAA}" srcOrd="6" destOrd="0" presId="urn:microsoft.com/office/officeart/2008/layout/LinedList"/>
    <dgm:cxn modelId="{49EBD1C7-3CCF-3D48-BA3D-D208FF0BCA03}" type="presParOf" srcId="{2425AF8A-BA74-9A4A-8B7E-D902127C0EEE}" destId="{EE51C3DD-BA71-BA40-A5ED-44353E2BD62E}" srcOrd="7" destOrd="0" presId="urn:microsoft.com/office/officeart/2008/layout/LinedList"/>
    <dgm:cxn modelId="{DA14E065-3B67-7D49-863D-8EF3264C1148}" type="presParOf" srcId="{EE51C3DD-BA71-BA40-A5ED-44353E2BD62E}" destId="{E15EA88B-418D-4946-98AE-15EA06A3AF91}" srcOrd="0" destOrd="0" presId="urn:microsoft.com/office/officeart/2008/layout/LinedList"/>
    <dgm:cxn modelId="{1EBB0DDC-1A65-AE4C-ABC6-4365EC55F5B0}" type="presParOf" srcId="{EE51C3DD-BA71-BA40-A5ED-44353E2BD62E}" destId="{66EAF7B1-28FF-374E-9648-6EAEF8B690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3BCE4B-D0B5-4130-B840-B414291B385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57CF23-599B-49FD-8151-0B9F7DFF55F3}">
      <dgm:prSet/>
      <dgm:spPr/>
      <dgm:t>
        <a:bodyPr/>
        <a:lstStyle/>
        <a:p>
          <a:r>
            <a:rPr lang="en-US" b="0" i="0" baseline="0"/>
            <a:t>Declara</a:t>
          </a:r>
          <a:r>
            <a:rPr lang="en-US"/>
            <a:t>tive UI</a:t>
          </a:r>
        </a:p>
      </dgm:t>
    </dgm:pt>
    <dgm:pt modelId="{6191EB4B-A6A5-4912-B824-7538C8716DD8}" type="parTrans" cxnId="{730C37F0-B2C3-4396-B713-11987C2BA5A6}">
      <dgm:prSet/>
      <dgm:spPr/>
      <dgm:t>
        <a:bodyPr/>
        <a:lstStyle/>
        <a:p>
          <a:endParaRPr lang="en-US"/>
        </a:p>
      </dgm:t>
    </dgm:pt>
    <dgm:pt modelId="{D30EF12D-7EC2-4D05-A5D6-BB06FD7AC43E}" type="sibTrans" cxnId="{730C37F0-B2C3-4396-B713-11987C2BA5A6}">
      <dgm:prSet/>
      <dgm:spPr/>
      <dgm:t>
        <a:bodyPr/>
        <a:lstStyle/>
        <a:p>
          <a:endParaRPr lang="en-US"/>
        </a:p>
      </dgm:t>
    </dgm:pt>
    <dgm:pt modelId="{09CC4A9A-750C-47AA-9802-8E70B8294B06}">
      <dgm:prSet/>
      <dgm:spPr/>
      <dgm:t>
        <a:bodyPr/>
        <a:lstStyle/>
        <a:p>
          <a:r>
            <a:rPr lang="en-US" b="0" i="0" baseline="0"/>
            <a:t>Describe WHAT the UI should look like, not HOW to build it </a:t>
          </a:r>
          <a:endParaRPr lang="en-US"/>
        </a:p>
      </dgm:t>
    </dgm:pt>
    <dgm:pt modelId="{A086F8C4-0938-42E2-A0BC-63CEB6CC4487}" type="parTrans" cxnId="{B59C610F-D404-452E-88DB-7193083103A8}">
      <dgm:prSet/>
      <dgm:spPr/>
      <dgm:t>
        <a:bodyPr/>
        <a:lstStyle/>
        <a:p>
          <a:endParaRPr lang="en-US"/>
        </a:p>
      </dgm:t>
    </dgm:pt>
    <dgm:pt modelId="{55BB8EE1-D966-49CB-8C8B-D09E3D88B0C6}" type="sibTrans" cxnId="{B59C610F-D404-452E-88DB-7193083103A8}">
      <dgm:prSet/>
      <dgm:spPr/>
      <dgm:t>
        <a:bodyPr/>
        <a:lstStyle/>
        <a:p>
          <a:endParaRPr lang="en-US"/>
        </a:p>
      </dgm:t>
    </dgm:pt>
    <dgm:pt modelId="{58A3617C-86EC-4E86-B2D1-004A4F673B90}">
      <dgm:prSet/>
      <dgm:spPr/>
      <dgm:t>
        <a:bodyPr/>
        <a:lstStyle/>
        <a:p>
          <a:r>
            <a:rPr lang="en-US" b="0" i="0" baseline="0"/>
            <a:t>UI = f(state) - UI is a function of state </a:t>
          </a:r>
          <a:endParaRPr lang="en-US"/>
        </a:p>
      </dgm:t>
    </dgm:pt>
    <dgm:pt modelId="{6DD164AD-FC29-4A81-B816-4C6F10E13F7E}" type="parTrans" cxnId="{12C318B8-AEE6-43E7-8D87-361DEDE1515B}">
      <dgm:prSet/>
      <dgm:spPr/>
      <dgm:t>
        <a:bodyPr/>
        <a:lstStyle/>
        <a:p>
          <a:endParaRPr lang="en-US"/>
        </a:p>
      </dgm:t>
    </dgm:pt>
    <dgm:pt modelId="{B2A905A0-3676-489C-B5E3-0F2A700B5594}" type="sibTrans" cxnId="{12C318B8-AEE6-43E7-8D87-361DEDE1515B}">
      <dgm:prSet/>
      <dgm:spPr/>
      <dgm:t>
        <a:bodyPr/>
        <a:lstStyle/>
        <a:p>
          <a:endParaRPr lang="en-US"/>
        </a:p>
      </dgm:t>
    </dgm:pt>
    <dgm:pt modelId="{1A0377A2-D872-4F2B-BD7B-E14CB21AF106}">
      <dgm:prSet/>
      <dgm:spPr/>
      <dgm:t>
        <a:bodyPr/>
        <a:lstStyle/>
        <a:p>
          <a:r>
            <a:rPr lang="en-US" b="0" i="0" baseline="0"/>
            <a:t>When state changes, Flutter rebuilds the widget tree </a:t>
          </a:r>
          <a:endParaRPr lang="en-US"/>
        </a:p>
      </dgm:t>
    </dgm:pt>
    <dgm:pt modelId="{049E3363-62F1-4D25-AE94-B2047EEC6E8F}" type="parTrans" cxnId="{4E66300F-781C-48B5-B602-E823E4502A5B}">
      <dgm:prSet/>
      <dgm:spPr/>
      <dgm:t>
        <a:bodyPr/>
        <a:lstStyle/>
        <a:p>
          <a:endParaRPr lang="en-US"/>
        </a:p>
      </dgm:t>
    </dgm:pt>
    <dgm:pt modelId="{F171D9B5-103E-471F-B0BF-43A07342EE50}" type="sibTrans" cxnId="{4E66300F-781C-48B5-B602-E823E4502A5B}">
      <dgm:prSet/>
      <dgm:spPr/>
      <dgm:t>
        <a:bodyPr/>
        <a:lstStyle/>
        <a:p>
          <a:endParaRPr lang="en-US"/>
        </a:p>
      </dgm:t>
    </dgm:pt>
    <dgm:pt modelId="{719BCDD7-7068-4E47-B8C9-3A9BF3DC2F39}">
      <dgm:prSet/>
      <dgm:spPr/>
      <dgm:t>
        <a:bodyPr/>
        <a:lstStyle/>
        <a:p>
          <a:r>
            <a:rPr lang="en-US" b="0" i="0" baseline="0"/>
            <a:t>Contrast with imperative approach (Android/iOS traditional)</a:t>
          </a:r>
          <a:endParaRPr lang="en-US"/>
        </a:p>
      </dgm:t>
    </dgm:pt>
    <dgm:pt modelId="{D6762068-CBD3-4DF2-9FB5-F2515ACFE97F}" type="parTrans" cxnId="{6E7A1752-0D29-41A1-B305-51F2C38372EF}">
      <dgm:prSet/>
      <dgm:spPr/>
      <dgm:t>
        <a:bodyPr/>
        <a:lstStyle/>
        <a:p>
          <a:endParaRPr lang="en-US"/>
        </a:p>
      </dgm:t>
    </dgm:pt>
    <dgm:pt modelId="{2DB27AC3-348F-49A5-A16C-9672887CEE3D}" type="sibTrans" cxnId="{6E7A1752-0D29-41A1-B305-51F2C38372EF}">
      <dgm:prSet/>
      <dgm:spPr/>
      <dgm:t>
        <a:bodyPr/>
        <a:lstStyle/>
        <a:p>
          <a:endParaRPr lang="en-US"/>
        </a:p>
      </dgm:t>
    </dgm:pt>
    <dgm:pt modelId="{3E7F7CB8-D21F-B74C-B3F8-64D9E8B96142}" type="pres">
      <dgm:prSet presAssocID="{083BCE4B-D0B5-4130-B840-B414291B3854}" presName="outerComposite" presStyleCnt="0">
        <dgm:presLayoutVars>
          <dgm:chMax val="5"/>
          <dgm:dir/>
          <dgm:resizeHandles val="exact"/>
        </dgm:presLayoutVars>
      </dgm:prSet>
      <dgm:spPr/>
    </dgm:pt>
    <dgm:pt modelId="{8B82C600-B893-E64F-9DF8-24D0D88270DA}" type="pres">
      <dgm:prSet presAssocID="{083BCE4B-D0B5-4130-B840-B414291B3854}" presName="dummyMaxCanvas" presStyleCnt="0">
        <dgm:presLayoutVars/>
      </dgm:prSet>
      <dgm:spPr/>
    </dgm:pt>
    <dgm:pt modelId="{71D0379A-9D0E-E141-8C1F-B515E80A99CD}" type="pres">
      <dgm:prSet presAssocID="{083BCE4B-D0B5-4130-B840-B414291B3854}" presName="FiveNodes_1" presStyleLbl="node1" presStyleIdx="0" presStyleCnt="5">
        <dgm:presLayoutVars>
          <dgm:bulletEnabled val="1"/>
        </dgm:presLayoutVars>
      </dgm:prSet>
      <dgm:spPr/>
    </dgm:pt>
    <dgm:pt modelId="{E1B49125-9547-0A44-8C2D-4BCB79FBF966}" type="pres">
      <dgm:prSet presAssocID="{083BCE4B-D0B5-4130-B840-B414291B3854}" presName="FiveNodes_2" presStyleLbl="node1" presStyleIdx="1" presStyleCnt="5">
        <dgm:presLayoutVars>
          <dgm:bulletEnabled val="1"/>
        </dgm:presLayoutVars>
      </dgm:prSet>
      <dgm:spPr/>
    </dgm:pt>
    <dgm:pt modelId="{6325901C-6503-A14B-AB2F-7953BB74C486}" type="pres">
      <dgm:prSet presAssocID="{083BCE4B-D0B5-4130-B840-B414291B3854}" presName="FiveNodes_3" presStyleLbl="node1" presStyleIdx="2" presStyleCnt="5">
        <dgm:presLayoutVars>
          <dgm:bulletEnabled val="1"/>
        </dgm:presLayoutVars>
      </dgm:prSet>
      <dgm:spPr/>
    </dgm:pt>
    <dgm:pt modelId="{2079BA1A-6FEF-8D4F-B2E4-24A8435FF57F}" type="pres">
      <dgm:prSet presAssocID="{083BCE4B-D0B5-4130-B840-B414291B3854}" presName="FiveNodes_4" presStyleLbl="node1" presStyleIdx="3" presStyleCnt="5">
        <dgm:presLayoutVars>
          <dgm:bulletEnabled val="1"/>
        </dgm:presLayoutVars>
      </dgm:prSet>
      <dgm:spPr/>
    </dgm:pt>
    <dgm:pt modelId="{A1D3BF0C-B192-4845-ABC2-869BF3EB8367}" type="pres">
      <dgm:prSet presAssocID="{083BCE4B-D0B5-4130-B840-B414291B3854}" presName="FiveNodes_5" presStyleLbl="node1" presStyleIdx="4" presStyleCnt="5">
        <dgm:presLayoutVars>
          <dgm:bulletEnabled val="1"/>
        </dgm:presLayoutVars>
      </dgm:prSet>
      <dgm:spPr/>
    </dgm:pt>
    <dgm:pt modelId="{73A3D8B9-AA10-0642-B86E-1230E48BF402}" type="pres">
      <dgm:prSet presAssocID="{083BCE4B-D0B5-4130-B840-B414291B3854}" presName="FiveConn_1-2" presStyleLbl="fgAccFollowNode1" presStyleIdx="0" presStyleCnt="4">
        <dgm:presLayoutVars>
          <dgm:bulletEnabled val="1"/>
        </dgm:presLayoutVars>
      </dgm:prSet>
      <dgm:spPr/>
    </dgm:pt>
    <dgm:pt modelId="{C00770AD-0CAC-5048-9E70-0222C3795CD8}" type="pres">
      <dgm:prSet presAssocID="{083BCE4B-D0B5-4130-B840-B414291B3854}" presName="FiveConn_2-3" presStyleLbl="fgAccFollowNode1" presStyleIdx="1" presStyleCnt="4">
        <dgm:presLayoutVars>
          <dgm:bulletEnabled val="1"/>
        </dgm:presLayoutVars>
      </dgm:prSet>
      <dgm:spPr/>
    </dgm:pt>
    <dgm:pt modelId="{63F5B276-7C58-604B-A2FE-355524208F81}" type="pres">
      <dgm:prSet presAssocID="{083BCE4B-D0B5-4130-B840-B414291B3854}" presName="FiveConn_3-4" presStyleLbl="fgAccFollowNode1" presStyleIdx="2" presStyleCnt="4">
        <dgm:presLayoutVars>
          <dgm:bulletEnabled val="1"/>
        </dgm:presLayoutVars>
      </dgm:prSet>
      <dgm:spPr/>
    </dgm:pt>
    <dgm:pt modelId="{F8EC8544-BC19-D249-A3BD-12B6277E8DBF}" type="pres">
      <dgm:prSet presAssocID="{083BCE4B-D0B5-4130-B840-B414291B3854}" presName="FiveConn_4-5" presStyleLbl="fgAccFollowNode1" presStyleIdx="3" presStyleCnt="4">
        <dgm:presLayoutVars>
          <dgm:bulletEnabled val="1"/>
        </dgm:presLayoutVars>
      </dgm:prSet>
      <dgm:spPr/>
    </dgm:pt>
    <dgm:pt modelId="{CCDE226C-0A00-354D-A189-6C943813343A}" type="pres">
      <dgm:prSet presAssocID="{083BCE4B-D0B5-4130-B840-B414291B3854}" presName="FiveNodes_1_text" presStyleLbl="node1" presStyleIdx="4" presStyleCnt="5">
        <dgm:presLayoutVars>
          <dgm:bulletEnabled val="1"/>
        </dgm:presLayoutVars>
      </dgm:prSet>
      <dgm:spPr/>
    </dgm:pt>
    <dgm:pt modelId="{147D6F3B-AEA7-6C4D-9B78-E753EA7ACE6B}" type="pres">
      <dgm:prSet presAssocID="{083BCE4B-D0B5-4130-B840-B414291B3854}" presName="FiveNodes_2_text" presStyleLbl="node1" presStyleIdx="4" presStyleCnt="5">
        <dgm:presLayoutVars>
          <dgm:bulletEnabled val="1"/>
        </dgm:presLayoutVars>
      </dgm:prSet>
      <dgm:spPr/>
    </dgm:pt>
    <dgm:pt modelId="{A9027ADE-ECCD-6242-B301-E2BF741AD8C0}" type="pres">
      <dgm:prSet presAssocID="{083BCE4B-D0B5-4130-B840-B414291B3854}" presName="FiveNodes_3_text" presStyleLbl="node1" presStyleIdx="4" presStyleCnt="5">
        <dgm:presLayoutVars>
          <dgm:bulletEnabled val="1"/>
        </dgm:presLayoutVars>
      </dgm:prSet>
      <dgm:spPr/>
    </dgm:pt>
    <dgm:pt modelId="{9D24BDEF-50CD-7247-AAE1-4DEA98AA77A7}" type="pres">
      <dgm:prSet presAssocID="{083BCE4B-D0B5-4130-B840-B414291B3854}" presName="FiveNodes_4_text" presStyleLbl="node1" presStyleIdx="4" presStyleCnt="5">
        <dgm:presLayoutVars>
          <dgm:bulletEnabled val="1"/>
        </dgm:presLayoutVars>
      </dgm:prSet>
      <dgm:spPr/>
    </dgm:pt>
    <dgm:pt modelId="{DCBB3F0F-EBC0-E148-A686-28CD5FA0241B}" type="pres">
      <dgm:prSet presAssocID="{083BCE4B-D0B5-4130-B840-B414291B385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9289D09-93DB-7B43-8C81-284D4D5D9CC1}" type="presOf" srcId="{F171D9B5-103E-471F-B0BF-43A07342EE50}" destId="{F8EC8544-BC19-D249-A3BD-12B6277E8DBF}" srcOrd="0" destOrd="0" presId="urn:microsoft.com/office/officeart/2005/8/layout/vProcess5"/>
    <dgm:cxn modelId="{8B081C0D-94F3-D842-ACE6-4732585C569E}" type="presOf" srcId="{719BCDD7-7068-4E47-B8C9-3A9BF3DC2F39}" destId="{DCBB3F0F-EBC0-E148-A686-28CD5FA0241B}" srcOrd="1" destOrd="0" presId="urn:microsoft.com/office/officeart/2005/8/layout/vProcess5"/>
    <dgm:cxn modelId="{4E66300F-781C-48B5-B602-E823E4502A5B}" srcId="{083BCE4B-D0B5-4130-B840-B414291B3854}" destId="{1A0377A2-D872-4F2B-BD7B-E14CB21AF106}" srcOrd="3" destOrd="0" parTransId="{049E3363-62F1-4D25-AE94-B2047EEC6E8F}" sibTransId="{F171D9B5-103E-471F-B0BF-43A07342EE50}"/>
    <dgm:cxn modelId="{B59C610F-D404-452E-88DB-7193083103A8}" srcId="{083BCE4B-D0B5-4130-B840-B414291B3854}" destId="{09CC4A9A-750C-47AA-9802-8E70B8294B06}" srcOrd="1" destOrd="0" parTransId="{A086F8C4-0938-42E2-A0BC-63CEB6CC4487}" sibTransId="{55BB8EE1-D966-49CB-8C8B-D09E3D88B0C6}"/>
    <dgm:cxn modelId="{B545A734-077A-E34D-9951-40662CFD8D9D}" type="presOf" srcId="{719BCDD7-7068-4E47-B8C9-3A9BF3DC2F39}" destId="{A1D3BF0C-B192-4845-ABC2-869BF3EB8367}" srcOrd="0" destOrd="0" presId="urn:microsoft.com/office/officeart/2005/8/layout/vProcess5"/>
    <dgm:cxn modelId="{11827748-9EEB-0D4A-A176-724496A71DAA}" type="presOf" srcId="{09CC4A9A-750C-47AA-9802-8E70B8294B06}" destId="{147D6F3B-AEA7-6C4D-9B78-E753EA7ACE6B}" srcOrd="1" destOrd="0" presId="urn:microsoft.com/office/officeart/2005/8/layout/vProcess5"/>
    <dgm:cxn modelId="{56751850-FDA0-6E42-A786-882392D25581}" type="presOf" srcId="{1A0377A2-D872-4F2B-BD7B-E14CB21AF106}" destId="{9D24BDEF-50CD-7247-AAE1-4DEA98AA77A7}" srcOrd="1" destOrd="0" presId="urn:microsoft.com/office/officeart/2005/8/layout/vProcess5"/>
    <dgm:cxn modelId="{6E7A1752-0D29-41A1-B305-51F2C38372EF}" srcId="{083BCE4B-D0B5-4130-B840-B414291B3854}" destId="{719BCDD7-7068-4E47-B8C9-3A9BF3DC2F39}" srcOrd="4" destOrd="0" parTransId="{D6762068-CBD3-4DF2-9FB5-F2515ACFE97F}" sibTransId="{2DB27AC3-348F-49A5-A16C-9672887CEE3D}"/>
    <dgm:cxn modelId="{5C0B8A62-402E-E34B-8FAA-F579ABB64F23}" type="presOf" srcId="{083BCE4B-D0B5-4130-B840-B414291B3854}" destId="{3E7F7CB8-D21F-B74C-B3F8-64D9E8B96142}" srcOrd="0" destOrd="0" presId="urn:microsoft.com/office/officeart/2005/8/layout/vProcess5"/>
    <dgm:cxn modelId="{014DDC67-6481-6443-A6CA-8378CE90CB49}" type="presOf" srcId="{55BB8EE1-D966-49CB-8C8B-D09E3D88B0C6}" destId="{C00770AD-0CAC-5048-9E70-0222C3795CD8}" srcOrd="0" destOrd="0" presId="urn:microsoft.com/office/officeart/2005/8/layout/vProcess5"/>
    <dgm:cxn modelId="{AAA50575-2160-9A41-94F7-5C8605ADF11B}" type="presOf" srcId="{58A3617C-86EC-4E86-B2D1-004A4F673B90}" destId="{6325901C-6503-A14B-AB2F-7953BB74C486}" srcOrd="0" destOrd="0" presId="urn:microsoft.com/office/officeart/2005/8/layout/vProcess5"/>
    <dgm:cxn modelId="{A0C98B7E-0413-064B-BE49-16F62FF8F313}" type="presOf" srcId="{58A3617C-86EC-4E86-B2D1-004A4F673B90}" destId="{A9027ADE-ECCD-6242-B301-E2BF741AD8C0}" srcOrd="1" destOrd="0" presId="urn:microsoft.com/office/officeart/2005/8/layout/vProcess5"/>
    <dgm:cxn modelId="{6023958E-C06C-8F4D-819A-BB28247A7C1F}" type="presOf" srcId="{09CC4A9A-750C-47AA-9802-8E70B8294B06}" destId="{E1B49125-9547-0A44-8C2D-4BCB79FBF966}" srcOrd="0" destOrd="0" presId="urn:microsoft.com/office/officeart/2005/8/layout/vProcess5"/>
    <dgm:cxn modelId="{D253D89D-2E18-CC4A-95D5-ED25C02696BE}" type="presOf" srcId="{D30EF12D-7EC2-4D05-A5D6-BB06FD7AC43E}" destId="{73A3D8B9-AA10-0642-B86E-1230E48BF402}" srcOrd="0" destOrd="0" presId="urn:microsoft.com/office/officeart/2005/8/layout/vProcess5"/>
    <dgm:cxn modelId="{788DF4B2-5832-964F-94F0-24D9ED4ED48E}" type="presOf" srcId="{B2A905A0-3676-489C-B5E3-0F2A700B5594}" destId="{63F5B276-7C58-604B-A2FE-355524208F81}" srcOrd="0" destOrd="0" presId="urn:microsoft.com/office/officeart/2005/8/layout/vProcess5"/>
    <dgm:cxn modelId="{B34845B5-77FC-2340-8A8B-6945964804AE}" type="presOf" srcId="{4D57CF23-599B-49FD-8151-0B9F7DFF55F3}" destId="{71D0379A-9D0E-E141-8C1F-B515E80A99CD}" srcOrd="0" destOrd="0" presId="urn:microsoft.com/office/officeart/2005/8/layout/vProcess5"/>
    <dgm:cxn modelId="{12C318B8-AEE6-43E7-8D87-361DEDE1515B}" srcId="{083BCE4B-D0B5-4130-B840-B414291B3854}" destId="{58A3617C-86EC-4E86-B2D1-004A4F673B90}" srcOrd="2" destOrd="0" parTransId="{6DD164AD-FC29-4A81-B816-4C6F10E13F7E}" sibTransId="{B2A905A0-3676-489C-B5E3-0F2A700B5594}"/>
    <dgm:cxn modelId="{8E42EFCD-EADF-4B40-93C9-2C5D9078DA23}" type="presOf" srcId="{1A0377A2-D872-4F2B-BD7B-E14CB21AF106}" destId="{2079BA1A-6FEF-8D4F-B2E4-24A8435FF57F}" srcOrd="0" destOrd="0" presId="urn:microsoft.com/office/officeart/2005/8/layout/vProcess5"/>
    <dgm:cxn modelId="{730C37F0-B2C3-4396-B713-11987C2BA5A6}" srcId="{083BCE4B-D0B5-4130-B840-B414291B3854}" destId="{4D57CF23-599B-49FD-8151-0B9F7DFF55F3}" srcOrd="0" destOrd="0" parTransId="{6191EB4B-A6A5-4912-B824-7538C8716DD8}" sibTransId="{D30EF12D-7EC2-4D05-A5D6-BB06FD7AC43E}"/>
    <dgm:cxn modelId="{B5B8C7FD-9FAD-EA42-8047-610BFBF4C933}" type="presOf" srcId="{4D57CF23-599B-49FD-8151-0B9F7DFF55F3}" destId="{CCDE226C-0A00-354D-A189-6C943813343A}" srcOrd="1" destOrd="0" presId="urn:microsoft.com/office/officeart/2005/8/layout/vProcess5"/>
    <dgm:cxn modelId="{B87752DD-588D-BF45-B382-368CA67E88CB}" type="presParOf" srcId="{3E7F7CB8-D21F-B74C-B3F8-64D9E8B96142}" destId="{8B82C600-B893-E64F-9DF8-24D0D88270DA}" srcOrd="0" destOrd="0" presId="urn:microsoft.com/office/officeart/2005/8/layout/vProcess5"/>
    <dgm:cxn modelId="{DBB295BD-B20D-8A4A-8FC6-4A97C45ED940}" type="presParOf" srcId="{3E7F7CB8-D21F-B74C-B3F8-64D9E8B96142}" destId="{71D0379A-9D0E-E141-8C1F-B515E80A99CD}" srcOrd="1" destOrd="0" presId="urn:microsoft.com/office/officeart/2005/8/layout/vProcess5"/>
    <dgm:cxn modelId="{2845634D-2490-5442-A9CA-F21D915394A0}" type="presParOf" srcId="{3E7F7CB8-D21F-B74C-B3F8-64D9E8B96142}" destId="{E1B49125-9547-0A44-8C2D-4BCB79FBF966}" srcOrd="2" destOrd="0" presId="urn:microsoft.com/office/officeart/2005/8/layout/vProcess5"/>
    <dgm:cxn modelId="{9F5EFBE7-6577-B045-80D0-E41BACF65A2E}" type="presParOf" srcId="{3E7F7CB8-D21F-B74C-B3F8-64D9E8B96142}" destId="{6325901C-6503-A14B-AB2F-7953BB74C486}" srcOrd="3" destOrd="0" presId="urn:microsoft.com/office/officeart/2005/8/layout/vProcess5"/>
    <dgm:cxn modelId="{F76C8351-55D8-E940-894F-DAC6B3EBBBF9}" type="presParOf" srcId="{3E7F7CB8-D21F-B74C-B3F8-64D9E8B96142}" destId="{2079BA1A-6FEF-8D4F-B2E4-24A8435FF57F}" srcOrd="4" destOrd="0" presId="urn:microsoft.com/office/officeart/2005/8/layout/vProcess5"/>
    <dgm:cxn modelId="{704DC833-B012-354F-9291-E5907DE6B155}" type="presParOf" srcId="{3E7F7CB8-D21F-B74C-B3F8-64D9E8B96142}" destId="{A1D3BF0C-B192-4845-ABC2-869BF3EB8367}" srcOrd="5" destOrd="0" presId="urn:microsoft.com/office/officeart/2005/8/layout/vProcess5"/>
    <dgm:cxn modelId="{BBC57FF9-368D-7344-919F-5238B9B1486F}" type="presParOf" srcId="{3E7F7CB8-D21F-B74C-B3F8-64D9E8B96142}" destId="{73A3D8B9-AA10-0642-B86E-1230E48BF402}" srcOrd="6" destOrd="0" presId="urn:microsoft.com/office/officeart/2005/8/layout/vProcess5"/>
    <dgm:cxn modelId="{9A38C8F2-AEB8-FA4E-B55F-DB7F5AFA178C}" type="presParOf" srcId="{3E7F7CB8-D21F-B74C-B3F8-64D9E8B96142}" destId="{C00770AD-0CAC-5048-9E70-0222C3795CD8}" srcOrd="7" destOrd="0" presId="urn:microsoft.com/office/officeart/2005/8/layout/vProcess5"/>
    <dgm:cxn modelId="{B4371F53-2E85-1F4C-9A7E-0E7AFB9BA0A6}" type="presParOf" srcId="{3E7F7CB8-D21F-B74C-B3F8-64D9E8B96142}" destId="{63F5B276-7C58-604B-A2FE-355524208F81}" srcOrd="8" destOrd="0" presId="urn:microsoft.com/office/officeart/2005/8/layout/vProcess5"/>
    <dgm:cxn modelId="{C71D845C-76E9-2649-9A8C-9C343A5E074D}" type="presParOf" srcId="{3E7F7CB8-D21F-B74C-B3F8-64D9E8B96142}" destId="{F8EC8544-BC19-D249-A3BD-12B6277E8DBF}" srcOrd="9" destOrd="0" presId="urn:microsoft.com/office/officeart/2005/8/layout/vProcess5"/>
    <dgm:cxn modelId="{79A64177-7F5C-454F-B069-8B6D7D695C1E}" type="presParOf" srcId="{3E7F7CB8-D21F-B74C-B3F8-64D9E8B96142}" destId="{CCDE226C-0A00-354D-A189-6C943813343A}" srcOrd="10" destOrd="0" presId="urn:microsoft.com/office/officeart/2005/8/layout/vProcess5"/>
    <dgm:cxn modelId="{57A32E8D-71D8-E04C-A692-9B4022022DB5}" type="presParOf" srcId="{3E7F7CB8-D21F-B74C-B3F8-64D9E8B96142}" destId="{147D6F3B-AEA7-6C4D-9B78-E753EA7ACE6B}" srcOrd="11" destOrd="0" presId="urn:microsoft.com/office/officeart/2005/8/layout/vProcess5"/>
    <dgm:cxn modelId="{CD9D99D0-C798-4443-BA0C-01470294D828}" type="presParOf" srcId="{3E7F7CB8-D21F-B74C-B3F8-64D9E8B96142}" destId="{A9027ADE-ECCD-6242-B301-E2BF741AD8C0}" srcOrd="12" destOrd="0" presId="urn:microsoft.com/office/officeart/2005/8/layout/vProcess5"/>
    <dgm:cxn modelId="{8E801279-A53D-F048-B41F-0261C4A51A90}" type="presParOf" srcId="{3E7F7CB8-D21F-B74C-B3F8-64D9E8B96142}" destId="{9D24BDEF-50CD-7247-AAE1-4DEA98AA77A7}" srcOrd="13" destOrd="0" presId="urn:microsoft.com/office/officeart/2005/8/layout/vProcess5"/>
    <dgm:cxn modelId="{D14265F8-F406-854E-B0CC-B685851F04BD}" type="presParOf" srcId="{3E7F7CB8-D21F-B74C-B3F8-64D9E8B96142}" destId="{DCBB3F0F-EBC0-E148-A686-28CD5FA0241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74CF4C-F118-4AED-BC74-A14B86C8EE1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454FD8-B4A1-4E51-B3AE-09614CC7DE04}">
      <dgm:prSet/>
      <dgm:spPr/>
      <dgm:t>
        <a:bodyPr/>
        <a:lstStyle/>
        <a:p>
          <a:r>
            <a:rPr lang="en-US"/>
            <a:t>Purpose: Arrange and position other widgets </a:t>
          </a:r>
        </a:p>
      </dgm:t>
    </dgm:pt>
    <dgm:pt modelId="{46CC00C3-8C4B-45B2-B37E-ADBA927BE3EE}" type="parTrans" cxnId="{09749568-A87A-4096-8E2E-2C18755CD6E0}">
      <dgm:prSet/>
      <dgm:spPr/>
      <dgm:t>
        <a:bodyPr/>
        <a:lstStyle/>
        <a:p>
          <a:endParaRPr lang="en-US"/>
        </a:p>
      </dgm:t>
    </dgm:pt>
    <dgm:pt modelId="{B7C1A387-3D45-4113-8D7F-75D2C6E9B9CC}" type="sibTrans" cxnId="{09749568-A87A-4096-8E2E-2C18755CD6E0}">
      <dgm:prSet/>
      <dgm:spPr/>
      <dgm:t>
        <a:bodyPr/>
        <a:lstStyle/>
        <a:p>
          <a:endParaRPr lang="en-US"/>
        </a:p>
      </dgm:t>
    </dgm:pt>
    <dgm:pt modelId="{FC08E415-C970-4AA7-9E1E-3FF0C1E9409C}">
      <dgm:prSet/>
      <dgm:spPr/>
      <dgm:t>
        <a:bodyPr/>
        <a:lstStyle/>
        <a:p>
          <a:r>
            <a:rPr lang="en-US"/>
            <a:t>Control spacing, alignment, and sizing</a:t>
          </a:r>
        </a:p>
      </dgm:t>
    </dgm:pt>
    <dgm:pt modelId="{1E59179B-7D75-4921-837C-B9E497522803}" type="parTrans" cxnId="{1A9F014B-1485-4928-A441-D82D4ABB0E46}">
      <dgm:prSet/>
      <dgm:spPr/>
      <dgm:t>
        <a:bodyPr/>
        <a:lstStyle/>
        <a:p>
          <a:endParaRPr lang="en-US"/>
        </a:p>
      </dgm:t>
    </dgm:pt>
    <dgm:pt modelId="{16F0FC74-0F4A-4CA0-8CA7-B2FEE8A8F955}" type="sibTrans" cxnId="{1A9F014B-1485-4928-A441-D82D4ABB0E46}">
      <dgm:prSet/>
      <dgm:spPr/>
      <dgm:t>
        <a:bodyPr/>
        <a:lstStyle/>
        <a:p>
          <a:endParaRPr lang="en-US"/>
        </a:p>
      </dgm:t>
    </dgm:pt>
    <dgm:pt modelId="{D94DC682-8602-4C06-9383-618D5A1025E8}">
      <dgm:prSet/>
      <dgm:spPr/>
      <dgm:t>
        <a:bodyPr/>
        <a:lstStyle/>
        <a:p>
          <a:r>
            <a:rPr lang="en-US"/>
            <a:t>Examples:  </a:t>
          </a:r>
        </a:p>
      </dgm:t>
    </dgm:pt>
    <dgm:pt modelId="{37F4F0B0-D9A4-44E1-BEF7-39288A2E2858}" type="parTrans" cxnId="{5D237629-9EA1-4E8F-9E37-8FAE56258AEF}">
      <dgm:prSet/>
      <dgm:spPr/>
      <dgm:t>
        <a:bodyPr/>
        <a:lstStyle/>
        <a:p>
          <a:endParaRPr lang="en-US"/>
        </a:p>
      </dgm:t>
    </dgm:pt>
    <dgm:pt modelId="{4416796E-9B9D-4D8B-BD4F-08204175EDC1}" type="sibTrans" cxnId="{5D237629-9EA1-4E8F-9E37-8FAE56258AEF}">
      <dgm:prSet/>
      <dgm:spPr/>
      <dgm:t>
        <a:bodyPr/>
        <a:lstStyle/>
        <a:p>
          <a:endParaRPr lang="en-US"/>
        </a:p>
      </dgm:t>
    </dgm:pt>
    <dgm:pt modelId="{5BD72859-0023-4F56-B8E1-63A80319772A}">
      <dgm:prSet/>
      <dgm:spPr/>
      <dgm:t>
        <a:bodyPr/>
        <a:lstStyle/>
        <a:p>
          <a:r>
            <a:rPr lang="en-US"/>
            <a:t>Container: Single-child layout widget with styling</a:t>
          </a:r>
        </a:p>
      </dgm:t>
    </dgm:pt>
    <dgm:pt modelId="{82BD3AC5-8037-43FA-8B19-DA45F78C865C}" type="parTrans" cxnId="{7E00FF9B-C88C-43A4-98E3-517001932700}">
      <dgm:prSet/>
      <dgm:spPr/>
      <dgm:t>
        <a:bodyPr/>
        <a:lstStyle/>
        <a:p>
          <a:endParaRPr lang="en-US"/>
        </a:p>
      </dgm:t>
    </dgm:pt>
    <dgm:pt modelId="{6628A8DC-BE94-46DF-88A1-E70A75D781C7}" type="sibTrans" cxnId="{7E00FF9B-C88C-43A4-98E3-517001932700}">
      <dgm:prSet/>
      <dgm:spPr/>
      <dgm:t>
        <a:bodyPr/>
        <a:lstStyle/>
        <a:p>
          <a:endParaRPr lang="en-US"/>
        </a:p>
      </dgm:t>
    </dgm:pt>
    <dgm:pt modelId="{12D3D159-07DF-496D-810D-3EB389770498}">
      <dgm:prSet/>
      <dgm:spPr/>
      <dgm:t>
        <a:bodyPr/>
        <a:lstStyle/>
        <a:p>
          <a:r>
            <a:rPr lang="en-US"/>
            <a:t>Row: Horizontal arrangement</a:t>
          </a:r>
        </a:p>
      </dgm:t>
    </dgm:pt>
    <dgm:pt modelId="{6E71E3C2-3379-4BB9-AC0F-E4C7D6E85F24}" type="parTrans" cxnId="{51B04792-A71B-4078-B79D-50B4C50668FF}">
      <dgm:prSet/>
      <dgm:spPr/>
      <dgm:t>
        <a:bodyPr/>
        <a:lstStyle/>
        <a:p>
          <a:endParaRPr lang="en-US"/>
        </a:p>
      </dgm:t>
    </dgm:pt>
    <dgm:pt modelId="{B87AE7D9-75F4-49BD-800F-9C998F0A16AC}" type="sibTrans" cxnId="{51B04792-A71B-4078-B79D-50B4C50668FF}">
      <dgm:prSet/>
      <dgm:spPr/>
      <dgm:t>
        <a:bodyPr/>
        <a:lstStyle/>
        <a:p>
          <a:endParaRPr lang="en-US"/>
        </a:p>
      </dgm:t>
    </dgm:pt>
    <dgm:pt modelId="{C3FC8C2B-7808-4B2B-9109-F68E7B08A582}">
      <dgm:prSet/>
      <dgm:spPr/>
      <dgm:t>
        <a:bodyPr/>
        <a:lstStyle/>
        <a:p>
          <a:r>
            <a:rPr lang="en-US"/>
            <a:t>Column: Vertical arrangement</a:t>
          </a:r>
        </a:p>
      </dgm:t>
    </dgm:pt>
    <dgm:pt modelId="{65A537E0-9EB4-4EBC-A545-EFC83E8D10A7}" type="parTrans" cxnId="{4057119D-A1FF-4262-B3C4-C3DFC54DE14A}">
      <dgm:prSet/>
      <dgm:spPr/>
      <dgm:t>
        <a:bodyPr/>
        <a:lstStyle/>
        <a:p>
          <a:endParaRPr lang="en-US"/>
        </a:p>
      </dgm:t>
    </dgm:pt>
    <dgm:pt modelId="{98AC2084-14B6-4C43-A484-73795EBFB498}" type="sibTrans" cxnId="{4057119D-A1FF-4262-B3C4-C3DFC54DE14A}">
      <dgm:prSet/>
      <dgm:spPr/>
      <dgm:t>
        <a:bodyPr/>
        <a:lstStyle/>
        <a:p>
          <a:endParaRPr lang="en-US"/>
        </a:p>
      </dgm:t>
    </dgm:pt>
    <dgm:pt modelId="{6E75A6E8-CAEE-4499-865F-3B97825041FD}">
      <dgm:prSet/>
      <dgm:spPr/>
      <dgm:t>
        <a:bodyPr/>
        <a:lstStyle/>
        <a:p>
          <a:r>
            <a:rPr lang="en-US"/>
            <a:t>Stack: Overlapping widgets</a:t>
          </a:r>
        </a:p>
      </dgm:t>
    </dgm:pt>
    <dgm:pt modelId="{936FDCBF-2998-436F-82CD-67C3907EF80C}" type="parTrans" cxnId="{5B32A657-D377-48FC-A34F-15CF02CD72DE}">
      <dgm:prSet/>
      <dgm:spPr/>
      <dgm:t>
        <a:bodyPr/>
        <a:lstStyle/>
        <a:p>
          <a:endParaRPr lang="en-US"/>
        </a:p>
      </dgm:t>
    </dgm:pt>
    <dgm:pt modelId="{34D60D7E-DE3F-4D28-BF76-EDDCA140EED4}" type="sibTrans" cxnId="{5B32A657-D377-48FC-A34F-15CF02CD72DE}">
      <dgm:prSet/>
      <dgm:spPr/>
      <dgm:t>
        <a:bodyPr/>
        <a:lstStyle/>
        <a:p>
          <a:endParaRPr lang="en-US"/>
        </a:p>
      </dgm:t>
    </dgm:pt>
    <dgm:pt modelId="{2E9DAB8B-F0FA-5B4E-8249-BEB4FD993E75}" type="pres">
      <dgm:prSet presAssocID="{2774CF4C-F118-4AED-BC74-A14B86C8EE1C}" presName="linear" presStyleCnt="0">
        <dgm:presLayoutVars>
          <dgm:dir/>
          <dgm:animLvl val="lvl"/>
          <dgm:resizeHandles val="exact"/>
        </dgm:presLayoutVars>
      </dgm:prSet>
      <dgm:spPr/>
    </dgm:pt>
    <dgm:pt modelId="{F9B23909-3E17-F445-BF8C-3F60EB7BA874}" type="pres">
      <dgm:prSet presAssocID="{A3454FD8-B4A1-4E51-B3AE-09614CC7DE04}" presName="parentLin" presStyleCnt="0"/>
      <dgm:spPr/>
    </dgm:pt>
    <dgm:pt modelId="{CD4F6B03-EB7B-8047-BFE3-081CFEEFBC10}" type="pres">
      <dgm:prSet presAssocID="{A3454FD8-B4A1-4E51-B3AE-09614CC7DE04}" presName="parentLeftMargin" presStyleLbl="node1" presStyleIdx="0" presStyleCnt="3"/>
      <dgm:spPr/>
    </dgm:pt>
    <dgm:pt modelId="{E3349414-CEA0-314C-A874-8306E9EFEDB5}" type="pres">
      <dgm:prSet presAssocID="{A3454FD8-B4A1-4E51-B3AE-09614CC7DE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A540EC-F9F7-124B-B31A-0603C65183D1}" type="pres">
      <dgm:prSet presAssocID="{A3454FD8-B4A1-4E51-B3AE-09614CC7DE04}" presName="negativeSpace" presStyleCnt="0"/>
      <dgm:spPr/>
    </dgm:pt>
    <dgm:pt modelId="{79AAD304-339E-9640-9AF3-164726F85E19}" type="pres">
      <dgm:prSet presAssocID="{A3454FD8-B4A1-4E51-B3AE-09614CC7DE04}" presName="childText" presStyleLbl="conFgAcc1" presStyleIdx="0" presStyleCnt="3">
        <dgm:presLayoutVars>
          <dgm:bulletEnabled val="1"/>
        </dgm:presLayoutVars>
      </dgm:prSet>
      <dgm:spPr/>
    </dgm:pt>
    <dgm:pt modelId="{DECA8F76-559E-2B41-9326-D13E53746EA3}" type="pres">
      <dgm:prSet presAssocID="{B7C1A387-3D45-4113-8D7F-75D2C6E9B9CC}" presName="spaceBetweenRectangles" presStyleCnt="0"/>
      <dgm:spPr/>
    </dgm:pt>
    <dgm:pt modelId="{7E97C895-4035-D14E-9C82-7CCF56170BFC}" type="pres">
      <dgm:prSet presAssocID="{FC08E415-C970-4AA7-9E1E-3FF0C1E9409C}" presName="parentLin" presStyleCnt="0"/>
      <dgm:spPr/>
    </dgm:pt>
    <dgm:pt modelId="{01E60EDF-E246-3940-885F-6A0C06694E98}" type="pres">
      <dgm:prSet presAssocID="{FC08E415-C970-4AA7-9E1E-3FF0C1E9409C}" presName="parentLeftMargin" presStyleLbl="node1" presStyleIdx="0" presStyleCnt="3"/>
      <dgm:spPr/>
    </dgm:pt>
    <dgm:pt modelId="{331C730F-CDE5-184E-B49F-F34354E78D10}" type="pres">
      <dgm:prSet presAssocID="{FC08E415-C970-4AA7-9E1E-3FF0C1E94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0F4BD6-959D-9847-810E-F6700F238F37}" type="pres">
      <dgm:prSet presAssocID="{FC08E415-C970-4AA7-9E1E-3FF0C1E9409C}" presName="negativeSpace" presStyleCnt="0"/>
      <dgm:spPr/>
    </dgm:pt>
    <dgm:pt modelId="{FB2DC163-A8C2-C945-AD47-BCD2CCAC7E5B}" type="pres">
      <dgm:prSet presAssocID="{FC08E415-C970-4AA7-9E1E-3FF0C1E9409C}" presName="childText" presStyleLbl="conFgAcc1" presStyleIdx="1" presStyleCnt="3">
        <dgm:presLayoutVars>
          <dgm:bulletEnabled val="1"/>
        </dgm:presLayoutVars>
      </dgm:prSet>
      <dgm:spPr/>
    </dgm:pt>
    <dgm:pt modelId="{80943FE6-A8EE-ED46-8989-9A3BDA5D613F}" type="pres">
      <dgm:prSet presAssocID="{16F0FC74-0F4A-4CA0-8CA7-B2FEE8A8F955}" presName="spaceBetweenRectangles" presStyleCnt="0"/>
      <dgm:spPr/>
    </dgm:pt>
    <dgm:pt modelId="{DCA97E36-0844-DD42-9ADA-B7870EBC2A2A}" type="pres">
      <dgm:prSet presAssocID="{D94DC682-8602-4C06-9383-618D5A1025E8}" presName="parentLin" presStyleCnt="0"/>
      <dgm:spPr/>
    </dgm:pt>
    <dgm:pt modelId="{2F3DFF14-4ADB-B345-BF9C-9503A1FAA1A4}" type="pres">
      <dgm:prSet presAssocID="{D94DC682-8602-4C06-9383-618D5A1025E8}" presName="parentLeftMargin" presStyleLbl="node1" presStyleIdx="1" presStyleCnt="3"/>
      <dgm:spPr/>
    </dgm:pt>
    <dgm:pt modelId="{E74E0DDB-A460-C74A-A4D8-C0379C0C950D}" type="pres">
      <dgm:prSet presAssocID="{D94DC682-8602-4C06-9383-618D5A1025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B5758D-F4D6-394A-A12E-02CF0BDE35B9}" type="pres">
      <dgm:prSet presAssocID="{D94DC682-8602-4C06-9383-618D5A1025E8}" presName="negativeSpace" presStyleCnt="0"/>
      <dgm:spPr/>
    </dgm:pt>
    <dgm:pt modelId="{AE815F72-1EA1-E540-B37C-D9EC428FA5BA}" type="pres">
      <dgm:prSet presAssocID="{D94DC682-8602-4C06-9383-618D5A1025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FAED01-C11E-2B4D-B789-B8413A99FF19}" type="presOf" srcId="{12D3D159-07DF-496D-810D-3EB389770498}" destId="{AE815F72-1EA1-E540-B37C-D9EC428FA5BA}" srcOrd="0" destOrd="1" presId="urn:microsoft.com/office/officeart/2005/8/layout/list1"/>
    <dgm:cxn modelId="{5D237629-9EA1-4E8F-9E37-8FAE56258AEF}" srcId="{2774CF4C-F118-4AED-BC74-A14B86C8EE1C}" destId="{D94DC682-8602-4C06-9383-618D5A1025E8}" srcOrd="2" destOrd="0" parTransId="{37F4F0B0-D9A4-44E1-BEF7-39288A2E2858}" sibTransId="{4416796E-9B9D-4D8B-BD4F-08204175EDC1}"/>
    <dgm:cxn modelId="{46D5D632-93D4-0D4C-850F-9159BF99E810}" type="presOf" srcId="{FC08E415-C970-4AA7-9E1E-3FF0C1E9409C}" destId="{331C730F-CDE5-184E-B49F-F34354E78D10}" srcOrd="1" destOrd="0" presId="urn:microsoft.com/office/officeart/2005/8/layout/list1"/>
    <dgm:cxn modelId="{150BD933-656E-8644-9777-35D28DC99D6C}" type="presOf" srcId="{A3454FD8-B4A1-4E51-B3AE-09614CC7DE04}" destId="{CD4F6B03-EB7B-8047-BFE3-081CFEEFBC10}" srcOrd="0" destOrd="0" presId="urn:microsoft.com/office/officeart/2005/8/layout/list1"/>
    <dgm:cxn modelId="{E6FFEA40-828D-9D46-BB2C-EFC128FF83E0}" type="presOf" srcId="{A3454FD8-B4A1-4E51-B3AE-09614CC7DE04}" destId="{E3349414-CEA0-314C-A874-8306E9EFEDB5}" srcOrd="1" destOrd="0" presId="urn:microsoft.com/office/officeart/2005/8/layout/list1"/>
    <dgm:cxn modelId="{8C60E346-7EF1-CD4D-8CBD-3DE8E3685B19}" type="presOf" srcId="{D94DC682-8602-4C06-9383-618D5A1025E8}" destId="{2F3DFF14-4ADB-B345-BF9C-9503A1FAA1A4}" srcOrd="0" destOrd="0" presId="urn:microsoft.com/office/officeart/2005/8/layout/list1"/>
    <dgm:cxn modelId="{1A9F014B-1485-4928-A441-D82D4ABB0E46}" srcId="{2774CF4C-F118-4AED-BC74-A14B86C8EE1C}" destId="{FC08E415-C970-4AA7-9E1E-3FF0C1E9409C}" srcOrd="1" destOrd="0" parTransId="{1E59179B-7D75-4921-837C-B9E497522803}" sibTransId="{16F0FC74-0F4A-4CA0-8CA7-B2FEE8A8F955}"/>
    <dgm:cxn modelId="{5B32A657-D377-48FC-A34F-15CF02CD72DE}" srcId="{D94DC682-8602-4C06-9383-618D5A1025E8}" destId="{6E75A6E8-CAEE-4499-865F-3B97825041FD}" srcOrd="3" destOrd="0" parTransId="{936FDCBF-2998-436F-82CD-67C3907EF80C}" sibTransId="{34D60D7E-DE3F-4D28-BF76-EDDCA140EED4}"/>
    <dgm:cxn modelId="{09749568-A87A-4096-8E2E-2C18755CD6E0}" srcId="{2774CF4C-F118-4AED-BC74-A14B86C8EE1C}" destId="{A3454FD8-B4A1-4E51-B3AE-09614CC7DE04}" srcOrd="0" destOrd="0" parTransId="{46CC00C3-8C4B-45B2-B37E-ADBA927BE3EE}" sibTransId="{B7C1A387-3D45-4113-8D7F-75D2C6E9B9CC}"/>
    <dgm:cxn modelId="{51B04792-A71B-4078-B79D-50B4C50668FF}" srcId="{D94DC682-8602-4C06-9383-618D5A1025E8}" destId="{12D3D159-07DF-496D-810D-3EB389770498}" srcOrd="1" destOrd="0" parTransId="{6E71E3C2-3379-4BB9-AC0F-E4C7D6E85F24}" sibTransId="{B87AE7D9-75F4-49BD-800F-9C998F0A16AC}"/>
    <dgm:cxn modelId="{7E00FF9B-C88C-43A4-98E3-517001932700}" srcId="{D94DC682-8602-4C06-9383-618D5A1025E8}" destId="{5BD72859-0023-4F56-B8E1-63A80319772A}" srcOrd="0" destOrd="0" parTransId="{82BD3AC5-8037-43FA-8B19-DA45F78C865C}" sibTransId="{6628A8DC-BE94-46DF-88A1-E70A75D781C7}"/>
    <dgm:cxn modelId="{4057119D-A1FF-4262-B3C4-C3DFC54DE14A}" srcId="{D94DC682-8602-4C06-9383-618D5A1025E8}" destId="{C3FC8C2B-7808-4B2B-9109-F68E7B08A582}" srcOrd="2" destOrd="0" parTransId="{65A537E0-9EB4-4EBC-A545-EFC83E8D10A7}" sibTransId="{98AC2084-14B6-4C43-A484-73795EBFB498}"/>
    <dgm:cxn modelId="{9A9D80B2-FDB8-6B49-B086-05A9FA8AFD32}" type="presOf" srcId="{FC08E415-C970-4AA7-9E1E-3FF0C1E9409C}" destId="{01E60EDF-E246-3940-885F-6A0C06694E98}" srcOrd="0" destOrd="0" presId="urn:microsoft.com/office/officeart/2005/8/layout/list1"/>
    <dgm:cxn modelId="{22FA03B3-7884-624E-947D-1638B7565FE0}" type="presOf" srcId="{C3FC8C2B-7808-4B2B-9109-F68E7B08A582}" destId="{AE815F72-1EA1-E540-B37C-D9EC428FA5BA}" srcOrd="0" destOrd="2" presId="urn:microsoft.com/office/officeart/2005/8/layout/list1"/>
    <dgm:cxn modelId="{2D37E5C2-154F-0241-BB78-5BFFD4C91E69}" type="presOf" srcId="{D94DC682-8602-4C06-9383-618D5A1025E8}" destId="{E74E0DDB-A460-C74A-A4D8-C0379C0C950D}" srcOrd="1" destOrd="0" presId="urn:microsoft.com/office/officeart/2005/8/layout/list1"/>
    <dgm:cxn modelId="{A6F3A6F4-8219-134C-B98D-BA328C09D0C2}" type="presOf" srcId="{6E75A6E8-CAEE-4499-865F-3B97825041FD}" destId="{AE815F72-1EA1-E540-B37C-D9EC428FA5BA}" srcOrd="0" destOrd="3" presId="urn:microsoft.com/office/officeart/2005/8/layout/list1"/>
    <dgm:cxn modelId="{976A67F6-BA8F-2846-9E36-9DB17DFB6289}" type="presOf" srcId="{2774CF4C-F118-4AED-BC74-A14B86C8EE1C}" destId="{2E9DAB8B-F0FA-5B4E-8249-BEB4FD993E75}" srcOrd="0" destOrd="0" presId="urn:microsoft.com/office/officeart/2005/8/layout/list1"/>
    <dgm:cxn modelId="{391FF3FA-627C-704A-97A2-80EABF2B166F}" type="presOf" srcId="{5BD72859-0023-4F56-B8E1-63A80319772A}" destId="{AE815F72-1EA1-E540-B37C-D9EC428FA5BA}" srcOrd="0" destOrd="0" presId="urn:microsoft.com/office/officeart/2005/8/layout/list1"/>
    <dgm:cxn modelId="{073A97C8-A8F4-BA4A-8E7E-0A2E84A91D3B}" type="presParOf" srcId="{2E9DAB8B-F0FA-5B4E-8249-BEB4FD993E75}" destId="{F9B23909-3E17-F445-BF8C-3F60EB7BA874}" srcOrd="0" destOrd="0" presId="urn:microsoft.com/office/officeart/2005/8/layout/list1"/>
    <dgm:cxn modelId="{835CFFE2-39E4-DF48-9819-9505093C61BA}" type="presParOf" srcId="{F9B23909-3E17-F445-BF8C-3F60EB7BA874}" destId="{CD4F6B03-EB7B-8047-BFE3-081CFEEFBC10}" srcOrd="0" destOrd="0" presId="urn:microsoft.com/office/officeart/2005/8/layout/list1"/>
    <dgm:cxn modelId="{902BA1DF-E5D8-B648-9B3D-EFAE72CD6295}" type="presParOf" srcId="{F9B23909-3E17-F445-BF8C-3F60EB7BA874}" destId="{E3349414-CEA0-314C-A874-8306E9EFEDB5}" srcOrd="1" destOrd="0" presId="urn:microsoft.com/office/officeart/2005/8/layout/list1"/>
    <dgm:cxn modelId="{6BACE1F5-C0D9-6742-83BF-B76A6046BE53}" type="presParOf" srcId="{2E9DAB8B-F0FA-5B4E-8249-BEB4FD993E75}" destId="{04A540EC-F9F7-124B-B31A-0603C65183D1}" srcOrd="1" destOrd="0" presId="urn:microsoft.com/office/officeart/2005/8/layout/list1"/>
    <dgm:cxn modelId="{D39B4CF3-0CD0-F84E-99C9-279131F001F5}" type="presParOf" srcId="{2E9DAB8B-F0FA-5B4E-8249-BEB4FD993E75}" destId="{79AAD304-339E-9640-9AF3-164726F85E19}" srcOrd="2" destOrd="0" presId="urn:microsoft.com/office/officeart/2005/8/layout/list1"/>
    <dgm:cxn modelId="{6E12AD87-E6E1-8545-AD67-BD7AAB827025}" type="presParOf" srcId="{2E9DAB8B-F0FA-5B4E-8249-BEB4FD993E75}" destId="{DECA8F76-559E-2B41-9326-D13E53746EA3}" srcOrd="3" destOrd="0" presId="urn:microsoft.com/office/officeart/2005/8/layout/list1"/>
    <dgm:cxn modelId="{FA6C0E48-7403-744F-BE5C-88F19F435AD4}" type="presParOf" srcId="{2E9DAB8B-F0FA-5B4E-8249-BEB4FD993E75}" destId="{7E97C895-4035-D14E-9C82-7CCF56170BFC}" srcOrd="4" destOrd="0" presId="urn:microsoft.com/office/officeart/2005/8/layout/list1"/>
    <dgm:cxn modelId="{C9A14E12-F290-274B-A305-EFA0E7C6443B}" type="presParOf" srcId="{7E97C895-4035-D14E-9C82-7CCF56170BFC}" destId="{01E60EDF-E246-3940-885F-6A0C06694E98}" srcOrd="0" destOrd="0" presId="urn:microsoft.com/office/officeart/2005/8/layout/list1"/>
    <dgm:cxn modelId="{AA076CA0-1349-F942-A11F-D29BB374F145}" type="presParOf" srcId="{7E97C895-4035-D14E-9C82-7CCF56170BFC}" destId="{331C730F-CDE5-184E-B49F-F34354E78D10}" srcOrd="1" destOrd="0" presId="urn:microsoft.com/office/officeart/2005/8/layout/list1"/>
    <dgm:cxn modelId="{3CB631C7-6280-1F4B-AA08-0A87C8865431}" type="presParOf" srcId="{2E9DAB8B-F0FA-5B4E-8249-BEB4FD993E75}" destId="{F20F4BD6-959D-9847-810E-F6700F238F37}" srcOrd="5" destOrd="0" presId="urn:microsoft.com/office/officeart/2005/8/layout/list1"/>
    <dgm:cxn modelId="{2C38B721-D43A-1C40-A838-E534C333A803}" type="presParOf" srcId="{2E9DAB8B-F0FA-5B4E-8249-BEB4FD993E75}" destId="{FB2DC163-A8C2-C945-AD47-BCD2CCAC7E5B}" srcOrd="6" destOrd="0" presId="urn:microsoft.com/office/officeart/2005/8/layout/list1"/>
    <dgm:cxn modelId="{45E0585A-D910-2144-A838-485F6BDF54F0}" type="presParOf" srcId="{2E9DAB8B-F0FA-5B4E-8249-BEB4FD993E75}" destId="{80943FE6-A8EE-ED46-8989-9A3BDA5D613F}" srcOrd="7" destOrd="0" presId="urn:microsoft.com/office/officeart/2005/8/layout/list1"/>
    <dgm:cxn modelId="{375D8D08-68FC-D249-8D4F-FFBE77A189B6}" type="presParOf" srcId="{2E9DAB8B-F0FA-5B4E-8249-BEB4FD993E75}" destId="{DCA97E36-0844-DD42-9ADA-B7870EBC2A2A}" srcOrd="8" destOrd="0" presId="urn:microsoft.com/office/officeart/2005/8/layout/list1"/>
    <dgm:cxn modelId="{13197281-728F-4C41-945F-405DDF1269D0}" type="presParOf" srcId="{DCA97E36-0844-DD42-9ADA-B7870EBC2A2A}" destId="{2F3DFF14-4ADB-B345-BF9C-9503A1FAA1A4}" srcOrd="0" destOrd="0" presId="urn:microsoft.com/office/officeart/2005/8/layout/list1"/>
    <dgm:cxn modelId="{073F30B0-B787-C942-B657-D2106D5502B7}" type="presParOf" srcId="{DCA97E36-0844-DD42-9ADA-B7870EBC2A2A}" destId="{E74E0DDB-A460-C74A-A4D8-C0379C0C950D}" srcOrd="1" destOrd="0" presId="urn:microsoft.com/office/officeart/2005/8/layout/list1"/>
    <dgm:cxn modelId="{CCB0ACBF-327A-8B4F-8F6D-D8B7D6E515B3}" type="presParOf" srcId="{2E9DAB8B-F0FA-5B4E-8249-BEB4FD993E75}" destId="{45B5758D-F4D6-394A-A12E-02CF0BDE35B9}" srcOrd="9" destOrd="0" presId="urn:microsoft.com/office/officeart/2005/8/layout/list1"/>
    <dgm:cxn modelId="{AB2EFC22-0C86-5B45-8058-B3BB17B1A3F5}" type="presParOf" srcId="{2E9DAB8B-F0FA-5B4E-8249-BEB4FD993E75}" destId="{AE815F72-1EA1-E540-B37C-D9EC428FA5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9C20-989F-7341-BAF9-7BC06447DA4E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BE560-1F09-9D43-A759-00B0754BFD5E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Conversational AI Assistants (Claude, ChatGPT, Gemini)</a:t>
          </a:r>
        </a:p>
      </dsp:txBody>
      <dsp:txXfrm>
        <a:off x="378614" y="886531"/>
        <a:ext cx="2810360" cy="1744948"/>
      </dsp:txXfrm>
    </dsp:sp>
    <dsp:sp modelId="{833EC553-CF27-AD4F-B2B3-98A9E99F3F4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F5FC0-1550-D645-86D3-F516ADC92851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 Integrations (Copilot, Windsurf Plugin, Cline, Roo)</a:t>
          </a:r>
        </a:p>
      </dsp:txBody>
      <dsp:txXfrm>
        <a:off x="3946203" y="886531"/>
        <a:ext cx="2810360" cy="1744948"/>
      </dsp:txXfrm>
    </dsp:sp>
    <dsp:sp modelId="{AA67BD85-0083-3A4B-8D73-B31ADC08C289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79587-6FBA-0D40-B37B-9CB5042EC86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Agentic flow oriented (Cursor, Claude Code, Gemini CLI, Windsurf, Codex, Kiro, JetBrains Junie)</a:t>
          </a:r>
        </a:p>
      </dsp:txBody>
      <dsp:txXfrm>
        <a:off x="7513791" y="886531"/>
        <a:ext cx="2810360" cy="1744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1639444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1447564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Purpose: Provide app structure and navigation scaffolding</a:t>
          </a:r>
        </a:p>
      </dsp:txBody>
      <dsp:txXfrm>
        <a:off x="352075" y="1466298"/>
        <a:ext cx="4629315" cy="346292"/>
      </dsp:txXfrm>
    </dsp:sp>
    <dsp:sp modelId="{FB2DC163-A8C2-C945-AD47-BCD2CCAC7E5B}">
      <dsp:nvSpPr>
        <dsp:cNvPr id="0" name=""/>
        <dsp:cNvSpPr/>
      </dsp:nvSpPr>
      <dsp:spPr>
        <a:xfrm>
          <a:off x="0" y="2229125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2037245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the overall architecture</a:t>
          </a:r>
        </a:p>
      </dsp:txBody>
      <dsp:txXfrm>
        <a:off x="352075" y="2055979"/>
        <a:ext cx="4629315" cy="346292"/>
      </dsp:txXfrm>
    </dsp:sp>
    <dsp:sp modelId="{AE815F72-1EA1-E540-B37C-D9EC428FA5BA}">
      <dsp:nvSpPr>
        <dsp:cNvPr id="0" name=""/>
        <dsp:cNvSpPr/>
      </dsp:nvSpPr>
      <dsp:spPr>
        <a:xfrm>
          <a:off x="0" y="2818804"/>
          <a:ext cx="6666833" cy="1187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Scaffold: Basic material design layout structure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AppBar</a:t>
          </a:r>
          <a:r>
            <a:rPr lang="en-US" sz="1300" kern="1200" dirty="0"/>
            <a:t>: Top navigation bar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Drawer: Side navigation menu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BottomNavigationBar</a:t>
          </a:r>
          <a:r>
            <a:rPr lang="en-US" sz="1300" kern="1200" dirty="0"/>
            <a:t>: Bottom navigation</a:t>
          </a:r>
        </a:p>
      </dsp:txBody>
      <dsp:txXfrm>
        <a:off x="0" y="2818804"/>
        <a:ext cx="6666833" cy="1187549"/>
      </dsp:txXfrm>
    </dsp:sp>
    <dsp:sp modelId="{E74E0DDB-A460-C74A-A4D8-C0379C0C950D}">
      <dsp:nvSpPr>
        <dsp:cNvPr id="0" name=""/>
        <dsp:cNvSpPr/>
      </dsp:nvSpPr>
      <dsp:spPr>
        <a:xfrm>
          <a:off x="333341" y="2626925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Examples:  </a:t>
          </a:r>
        </a:p>
      </dsp:txBody>
      <dsp:txXfrm>
        <a:off x="352075" y="2645659"/>
        <a:ext cx="46293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37903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2479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Purpose: Capture user input</a:t>
          </a:r>
        </a:p>
      </dsp:txBody>
      <dsp:txXfrm>
        <a:off x="367926" y="59384"/>
        <a:ext cx="4597613" cy="639310"/>
      </dsp:txXfrm>
    </dsp:sp>
    <dsp:sp modelId="{FB2DC163-A8C2-C945-AD47-BCD2CCAC7E5B}">
      <dsp:nvSpPr>
        <dsp:cNvPr id="0" name=""/>
        <dsp:cNvSpPr/>
      </dsp:nvSpPr>
      <dsp:spPr>
        <a:xfrm>
          <a:off x="0" y="146767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11343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Handle user interactions</a:t>
          </a:r>
        </a:p>
      </dsp:txBody>
      <dsp:txXfrm>
        <a:off x="367926" y="1148024"/>
        <a:ext cx="4597613" cy="639310"/>
      </dsp:txXfrm>
    </dsp:sp>
    <dsp:sp modelId="{AE815F72-1EA1-E540-B37C-D9EC428FA5BA}">
      <dsp:nvSpPr>
        <dsp:cNvPr id="0" name=""/>
        <dsp:cNvSpPr/>
      </dsp:nvSpPr>
      <dsp:spPr>
        <a:xfrm>
          <a:off x="0" y="2556319"/>
          <a:ext cx="6666833" cy="287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TextField</a:t>
          </a:r>
          <a:r>
            <a:rPr lang="en-US" sz="2400" kern="1200" dirty="0"/>
            <a:t>: Text 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Button variations: </a:t>
          </a:r>
          <a:r>
            <a:rPr lang="en-US" sz="2400" kern="1200" dirty="0" err="1"/>
            <a:t>ElevatedButton</a:t>
          </a:r>
          <a:r>
            <a:rPr lang="en-US" sz="2400" kern="1200" dirty="0"/>
            <a:t>, </a:t>
          </a:r>
          <a:r>
            <a:rPr lang="en-US" sz="2400" kern="1200" dirty="0" err="1"/>
            <a:t>TextButton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Checkbox, Radio, Switch: Boolean/option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Slider: Range selection</a:t>
          </a:r>
        </a:p>
      </dsp:txBody>
      <dsp:txXfrm>
        <a:off x="0" y="2556319"/>
        <a:ext cx="6666833" cy="2872800"/>
      </dsp:txXfrm>
    </dsp:sp>
    <dsp:sp modelId="{E74E0DDB-A460-C74A-A4D8-C0379C0C950D}">
      <dsp:nvSpPr>
        <dsp:cNvPr id="0" name=""/>
        <dsp:cNvSpPr/>
      </dsp:nvSpPr>
      <dsp:spPr>
        <a:xfrm>
          <a:off x="333341" y="22020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Examples:  </a:t>
          </a:r>
        </a:p>
      </dsp:txBody>
      <dsp:txXfrm>
        <a:off x="367926" y="2236664"/>
        <a:ext cx="4597613" cy="6393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71924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3650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Purpose: Show content to users</a:t>
          </a:r>
        </a:p>
      </dsp:txBody>
      <dsp:txXfrm>
        <a:off x="367926" y="399585"/>
        <a:ext cx="4597613" cy="639310"/>
      </dsp:txXfrm>
    </dsp:sp>
    <dsp:sp modelId="{FB2DC163-A8C2-C945-AD47-BCD2CCAC7E5B}">
      <dsp:nvSpPr>
        <dsp:cNvPr id="0" name=""/>
        <dsp:cNvSpPr/>
      </dsp:nvSpPr>
      <dsp:spPr>
        <a:xfrm>
          <a:off x="0" y="180788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45364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Present information visually</a:t>
          </a:r>
        </a:p>
      </dsp:txBody>
      <dsp:txXfrm>
        <a:off x="367926" y="1488225"/>
        <a:ext cx="4597613" cy="639310"/>
      </dsp:txXfrm>
    </dsp:sp>
    <dsp:sp modelId="{AE815F72-1EA1-E540-B37C-D9EC428FA5BA}">
      <dsp:nvSpPr>
        <dsp:cNvPr id="0" name=""/>
        <dsp:cNvSpPr/>
      </dsp:nvSpPr>
      <dsp:spPr>
        <a:xfrm>
          <a:off x="0" y="2896520"/>
          <a:ext cx="6666833" cy="219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Text: Display text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Image: Display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Icon: Display icons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Card: Material design card</a:t>
          </a:r>
        </a:p>
      </dsp:txBody>
      <dsp:txXfrm>
        <a:off x="0" y="2896520"/>
        <a:ext cx="6666833" cy="2192399"/>
      </dsp:txXfrm>
    </dsp:sp>
    <dsp:sp modelId="{E74E0DDB-A460-C74A-A4D8-C0379C0C950D}">
      <dsp:nvSpPr>
        <dsp:cNvPr id="0" name=""/>
        <dsp:cNvSpPr/>
      </dsp:nvSpPr>
      <dsp:spPr>
        <a:xfrm>
          <a:off x="333341" y="25422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Examples:  </a:t>
          </a:r>
        </a:p>
      </dsp:txBody>
      <dsp:txXfrm>
        <a:off x="367926" y="2576865"/>
        <a:ext cx="4597613" cy="6393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6E957-0CD7-9A4D-9602-B4D73245D8D4}">
      <dsp:nvSpPr>
        <dsp:cNvPr id="0" name=""/>
        <dsp:cNvSpPr/>
      </dsp:nvSpPr>
      <dsp:spPr>
        <a:xfrm>
          <a:off x="0" y="758524"/>
          <a:ext cx="6301601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Widgets can be combined to create complex Uis</a:t>
          </a:r>
        </a:p>
      </dsp:txBody>
      <dsp:txXfrm>
        <a:off x="50489" y="809013"/>
        <a:ext cx="6200623" cy="933302"/>
      </dsp:txXfrm>
    </dsp:sp>
    <dsp:sp modelId="{A991EE48-0A17-0144-A5BA-0705D73FD283}">
      <dsp:nvSpPr>
        <dsp:cNvPr id="0" name=""/>
        <dsp:cNvSpPr/>
      </dsp:nvSpPr>
      <dsp:spPr>
        <a:xfrm>
          <a:off x="0" y="1867684"/>
          <a:ext cx="6301601" cy="1034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Small, focused widgets are preferred</a:t>
          </a:r>
        </a:p>
      </dsp:txBody>
      <dsp:txXfrm>
        <a:off x="50489" y="1918173"/>
        <a:ext cx="6200623" cy="933302"/>
      </dsp:txXfrm>
    </dsp:sp>
    <dsp:sp modelId="{54D00246-C385-4D4D-AFAE-0FCB5DF1DF41}">
      <dsp:nvSpPr>
        <dsp:cNvPr id="0" name=""/>
        <dsp:cNvSpPr/>
      </dsp:nvSpPr>
      <dsp:spPr>
        <a:xfrm>
          <a:off x="0" y="2976844"/>
          <a:ext cx="6301601" cy="1034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Reusability and maintainability through composition</a:t>
          </a:r>
        </a:p>
      </dsp:txBody>
      <dsp:txXfrm>
        <a:off x="50489" y="3027333"/>
        <a:ext cx="6200623" cy="933302"/>
      </dsp:txXfrm>
    </dsp:sp>
    <dsp:sp modelId="{4C60C1EB-F5D7-5F47-92C6-F087FB4FF77D}">
      <dsp:nvSpPr>
        <dsp:cNvPr id="0" name=""/>
        <dsp:cNvSpPr/>
      </dsp:nvSpPr>
      <dsp:spPr>
        <a:xfrm>
          <a:off x="0" y="4086004"/>
          <a:ext cx="6301601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You have the entire Flutter widget catalog here: </a:t>
          </a:r>
          <a:r>
            <a:rPr lang="en-US" sz="26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https://docs.flutter.dev/ui/widgets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50489" y="4136493"/>
        <a:ext cx="6200623" cy="933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02753-164A-144E-BAAD-6A86F2F5063F}">
      <dsp:nvSpPr>
        <dsp:cNvPr id="0" name=""/>
        <dsp:cNvSpPr/>
      </dsp:nvSpPr>
      <dsp:spPr>
        <a:xfrm>
          <a:off x="3040" y="37036"/>
          <a:ext cx="2412176" cy="14473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Be specific about context</a:t>
          </a:r>
          <a:endParaRPr lang="en-US" sz="1700" kern="1200"/>
        </a:p>
      </dsp:txBody>
      <dsp:txXfrm>
        <a:off x="3040" y="37036"/>
        <a:ext cx="2412176" cy="1447305"/>
      </dsp:txXfrm>
    </dsp:sp>
    <dsp:sp modelId="{2B8CB0A7-898E-4B40-833E-DD665E23D4A6}">
      <dsp:nvSpPr>
        <dsp:cNvPr id="0" name=""/>
        <dsp:cNvSpPr/>
      </dsp:nvSpPr>
      <dsp:spPr>
        <a:xfrm>
          <a:off x="2656434" y="37036"/>
          <a:ext cx="2412176" cy="1447305"/>
        </a:xfrm>
        <a:prstGeom prst="rect">
          <a:avLst/>
        </a:prstGeom>
        <a:solidFill>
          <a:schemeClr val="accent2">
            <a:hueOff val="1073935"/>
            <a:satOff val="-3082"/>
            <a:lumOff val="-4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Share your tech stack, framework versions, and project structure upfront</a:t>
          </a:r>
        </a:p>
      </dsp:txBody>
      <dsp:txXfrm>
        <a:off x="2656434" y="37036"/>
        <a:ext cx="2412176" cy="1447305"/>
      </dsp:txXfrm>
    </dsp:sp>
    <dsp:sp modelId="{38E876EE-D4C6-614F-B951-3D54AEC4365D}">
      <dsp:nvSpPr>
        <dsp:cNvPr id="0" name=""/>
        <dsp:cNvSpPr/>
      </dsp:nvSpPr>
      <dsp:spPr>
        <a:xfrm>
          <a:off x="5309828" y="37036"/>
          <a:ext cx="2412176" cy="1447305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Explain what you've already tried and what didn't work</a:t>
          </a:r>
        </a:p>
      </dsp:txBody>
      <dsp:txXfrm>
        <a:off x="5309828" y="37036"/>
        <a:ext cx="2412176" cy="1447305"/>
      </dsp:txXfrm>
    </dsp:sp>
    <dsp:sp modelId="{503C135A-4AEA-E94A-AE8F-226FCAA42350}">
      <dsp:nvSpPr>
        <dsp:cNvPr id="0" name=""/>
        <dsp:cNvSpPr/>
      </dsp:nvSpPr>
      <dsp:spPr>
        <a:xfrm>
          <a:off x="7963222" y="37036"/>
          <a:ext cx="2412176" cy="14473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Mention any constraints (performance requirements, browser support, dependencies)</a:t>
          </a:r>
        </a:p>
      </dsp:txBody>
      <dsp:txXfrm>
        <a:off x="7963222" y="37036"/>
        <a:ext cx="2412176" cy="1447305"/>
      </dsp:txXfrm>
    </dsp:sp>
    <dsp:sp modelId="{5EAD63F9-CF3D-BB47-A2BC-511A6575E5E0}">
      <dsp:nvSpPr>
        <dsp:cNvPr id="0" name=""/>
        <dsp:cNvSpPr/>
      </dsp:nvSpPr>
      <dsp:spPr>
        <a:xfrm>
          <a:off x="1329737" y="1725559"/>
          <a:ext cx="2412176" cy="1447305"/>
        </a:xfrm>
        <a:prstGeom prst="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Break complex problems into smaller pieces</a:t>
          </a:r>
          <a:endParaRPr lang="en-US" sz="1700" kern="1200"/>
        </a:p>
      </dsp:txBody>
      <dsp:txXfrm>
        <a:off x="1329737" y="1725559"/>
        <a:ext cx="2412176" cy="1447305"/>
      </dsp:txXfrm>
    </dsp:sp>
    <dsp:sp modelId="{DBB48579-4B76-1A41-BEC6-A687CCD7CC5B}">
      <dsp:nvSpPr>
        <dsp:cNvPr id="0" name=""/>
        <dsp:cNvSpPr/>
      </dsp:nvSpPr>
      <dsp:spPr>
        <a:xfrm>
          <a:off x="3983131" y="1725559"/>
          <a:ext cx="2412176" cy="1447305"/>
        </a:xfrm>
        <a:prstGeom prst="rect">
          <a:avLst/>
        </a:prstGeom>
        <a:solidFill>
          <a:schemeClr val="accent2">
            <a:hueOff val="5369677"/>
            <a:satOff val="-15411"/>
            <a:lumOff val="-246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Instead of "build me a full authentication system," try "help me implement JWT token validation middleware"</a:t>
          </a:r>
        </a:p>
      </dsp:txBody>
      <dsp:txXfrm>
        <a:off x="3983131" y="1725559"/>
        <a:ext cx="2412176" cy="1447305"/>
      </dsp:txXfrm>
    </dsp:sp>
    <dsp:sp modelId="{A337E659-721D-B447-BEF4-F9D40AA05A74}">
      <dsp:nvSpPr>
        <dsp:cNvPr id="0" name=""/>
        <dsp:cNvSpPr/>
      </dsp:nvSpPr>
      <dsp:spPr>
        <a:xfrm>
          <a:off x="6636525" y="1725559"/>
          <a:ext cx="2412176" cy="14473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iterate and build up complexity gradually</a:t>
          </a:r>
        </a:p>
      </dsp:txBody>
      <dsp:txXfrm>
        <a:off x="6636525" y="1725559"/>
        <a:ext cx="2412176" cy="1447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639C-FC6F-7243-B5BB-F8FC19E92735}">
      <dsp:nvSpPr>
        <dsp:cNvPr id="0" name=""/>
        <dsp:cNvSpPr/>
      </dsp:nvSpPr>
      <dsp:spPr>
        <a:xfrm>
          <a:off x="2941" y="202366"/>
          <a:ext cx="2333392" cy="14000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Ask for explanations, not just code</a:t>
          </a:r>
          <a:endParaRPr lang="en-US" sz="2200" kern="1200"/>
        </a:p>
      </dsp:txBody>
      <dsp:txXfrm>
        <a:off x="2941" y="202366"/>
        <a:ext cx="2333392" cy="1400035"/>
      </dsp:txXfrm>
    </dsp:sp>
    <dsp:sp modelId="{08C947E2-A030-9542-AA51-DCCF95435ABF}">
      <dsp:nvSpPr>
        <dsp:cNvPr id="0" name=""/>
        <dsp:cNvSpPr/>
      </dsp:nvSpPr>
      <dsp:spPr>
        <a:xfrm>
          <a:off x="2569673" y="202366"/>
          <a:ext cx="2333392" cy="1400035"/>
        </a:xfrm>
        <a:prstGeom prst="rect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Request "explain why this approach works" to actually learn</a:t>
          </a:r>
        </a:p>
      </dsp:txBody>
      <dsp:txXfrm>
        <a:off x="2569673" y="202366"/>
        <a:ext cx="2333392" cy="1400035"/>
      </dsp:txXfrm>
    </dsp:sp>
    <dsp:sp modelId="{7404FD1A-F563-864F-BEEC-98D045310823}">
      <dsp:nvSpPr>
        <dsp:cNvPr id="0" name=""/>
        <dsp:cNvSpPr/>
      </dsp:nvSpPr>
      <dsp:spPr>
        <a:xfrm>
          <a:off x="5136405" y="202366"/>
          <a:ext cx="2333392" cy="1400035"/>
        </a:xfrm>
        <a:prstGeom prst="rect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Ask about trade-offs between different solutions</a:t>
          </a:r>
        </a:p>
      </dsp:txBody>
      <dsp:txXfrm>
        <a:off x="5136405" y="202366"/>
        <a:ext cx="2333392" cy="1400035"/>
      </dsp:txXfrm>
    </dsp:sp>
    <dsp:sp modelId="{8F16A4D5-1DF1-6647-8BFF-D36EDDE2FDE0}">
      <dsp:nvSpPr>
        <dsp:cNvPr id="0" name=""/>
        <dsp:cNvSpPr/>
      </dsp:nvSpPr>
      <dsp:spPr>
        <a:xfrm>
          <a:off x="7703137" y="202366"/>
          <a:ext cx="2333392" cy="1400035"/>
        </a:xfrm>
        <a:prstGeom prst="rect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Understanding the reasoning helps you modify code later</a:t>
          </a:r>
        </a:p>
      </dsp:txBody>
      <dsp:txXfrm>
        <a:off x="7703137" y="202366"/>
        <a:ext cx="2333392" cy="1400035"/>
      </dsp:txXfrm>
    </dsp:sp>
    <dsp:sp modelId="{A894A9B8-13FA-5E44-9DC1-59463FCDB102}">
      <dsp:nvSpPr>
        <dsp:cNvPr id="0" name=""/>
        <dsp:cNvSpPr/>
      </dsp:nvSpPr>
      <dsp:spPr>
        <a:xfrm>
          <a:off x="2941" y="1835741"/>
          <a:ext cx="2333392" cy="1400035"/>
        </a:xfrm>
        <a:prstGeom prst="rect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Provide error messages and stack traces</a:t>
          </a:r>
          <a:endParaRPr lang="en-US" sz="2200" kern="1200"/>
        </a:p>
      </dsp:txBody>
      <dsp:txXfrm>
        <a:off x="2941" y="1835741"/>
        <a:ext cx="2333392" cy="1400035"/>
      </dsp:txXfrm>
    </dsp:sp>
    <dsp:sp modelId="{ABE17A83-D588-D142-8327-F14E39157A72}">
      <dsp:nvSpPr>
        <dsp:cNvPr id="0" name=""/>
        <dsp:cNvSpPr/>
      </dsp:nvSpPr>
      <dsp:spPr>
        <a:xfrm>
          <a:off x="2569673" y="1835741"/>
          <a:ext cx="2333392" cy="1400035"/>
        </a:xfrm>
        <a:prstGeom prst="rect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Copy the full error message, not just your interpretation</a:t>
          </a:r>
        </a:p>
      </dsp:txBody>
      <dsp:txXfrm>
        <a:off x="2569673" y="1835741"/>
        <a:ext cx="2333392" cy="1400035"/>
      </dsp:txXfrm>
    </dsp:sp>
    <dsp:sp modelId="{C784B6B1-97B3-134B-B6BE-5EFFA588A4CE}">
      <dsp:nvSpPr>
        <dsp:cNvPr id="0" name=""/>
        <dsp:cNvSpPr/>
      </dsp:nvSpPr>
      <dsp:spPr>
        <a:xfrm>
          <a:off x="5136405" y="1835741"/>
          <a:ext cx="2333392" cy="1400035"/>
        </a:xfrm>
        <a:prstGeom prst="rect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Include relevant file paths and line numbers</a:t>
          </a:r>
        </a:p>
      </dsp:txBody>
      <dsp:txXfrm>
        <a:off x="5136405" y="1835741"/>
        <a:ext cx="2333392" cy="1400035"/>
      </dsp:txXfrm>
    </dsp:sp>
    <dsp:sp modelId="{57CC886D-0B1E-1F4C-A363-F40CB9687504}">
      <dsp:nvSpPr>
        <dsp:cNvPr id="0" name=""/>
        <dsp:cNvSpPr/>
      </dsp:nvSpPr>
      <dsp:spPr>
        <a:xfrm>
          <a:off x="7703137" y="1835741"/>
          <a:ext cx="2333392" cy="140003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Share the code that's causing the issue</a:t>
          </a:r>
        </a:p>
      </dsp:txBody>
      <dsp:txXfrm>
        <a:off x="7703137" y="1835741"/>
        <a:ext cx="2333392" cy="1400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86E65-9FBA-AF44-905C-B11D0CB196F8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76E0-3DBF-AA47-9855-3E2BB9BB77B4}">
      <dsp:nvSpPr>
        <dsp:cNvPr id="0" name=""/>
        <dsp:cNvSpPr/>
      </dsp:nvSpPr>
      <dsp:spPr>
        <a:xfrm>
          <a:off x="0" y="0"/>
          <a:ext cx="1258342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Outdated practices</a:t>
          </a:r>
          <a:endParaRPr lang="en-US" sz="1500" kern="1200"/>
        </a:p>
      </dsp:txBody>
      <dsp:txXfrm>
        <a:off x="0" y="0"/>
        <a:ext cx="1258342" cy="2765367"/>
      </dsp:txXfrm>
    </dsp:sp>
    <dsp:sp modelId="{223D2B73-D35F-024F-B9C6-C1BD50872475}">
      <dsp:nvSpPr>
        <dsp:cNvPr id="0" name=""/>
        <dsp:cNvSpPr/>
      </dsp:nvSpPr>
      <dsp:spPr>
        <a:xfrm>
          <a:off x="1352718" y="43208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 training data has a cutoff, so newer library versions might not be reflected</a:t>
          </a:r>
        </a:p>
      </dsp:txBody>
      <dsp:txXfrm>
        <a:off x="1352718" y="43208"/>
        <a:ext cx="4938995" cy="864177"/>
      </dsp:txXfrm>
    </dsp:sp>
    <dsp:sp modelId="{EAE4657A-D46C-144F-9CC9-D68F095AFADF}">
      <dsp:nvSpPr>
        <dsp:cNvPr id="0" name=""/>
        <dsp:cNvSpPr/>
      </dsp:nvSpPr>
      <dsp:spPr>
        <a:xfrm>
          <a:off x="1258342" y="907386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65A35-79D8-2D49-B331-BDCFF49B83FC}">
      <dsp:nvSpPr>
        <dsp:cNvPr id="0" name=""/>
        <dsp:cNvSpPr/>
      </dsp:nvSpPr>
      <dsp:spPr>
        <a:xfrm>
          <a:off x="1352718" y="950595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Always check current documentation for your dependencies</a:t>
          </a:r>
        </a:p>
      </dsp:txBody>
      <dsp:txXfrm>
        <a:off x="1352718" y="950595"/>
        <a:ext cx="4938995" cy="864177"/>
      </dsp:txXfrm>
    </dsp:sp>
    <dsp:sp modelId="{FDE5C690-6F7B-6A4C-B5EB-415AC481BAF6}">
      <dsp:nvSpPr>
        <dsp:cNvPr id="0" name=""/>
        <dsp:cNvSpPr/>
      </dsp:nvSpPr>
      <dsp:spPr>
        <a:xfrm>
          <a:off x="1258342" y="1814772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9CB8E-1CB9-1043-A45D-E4A39AE2E15C}">
      <dsp:nvSpPr>
        <dsp:cNvPr id="0" name=""/>
        <dsp:cNvSpPr/>
      </dsp:nvSpPr>
      <dsp:spPr>
        <a:xfrm>
          <a:off x="1352718" y="1857981"/>
          <a:ext cx="4938995" cy="86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 skeptical of deprecated methods or patterns</a:t>
          </a:r>
        </a:p>
      </dsp:txBody>
      <dsp:txXfrm>
        <a:off x="1352718" y="1857981"/>
        <a:ext cx="4938995" cy="864177"/>
      </dsp:txXfrm>
    </dsp:sp>
    <dsp:sp modelId="{58072A7C-023F-0242-B6D9-56E5124D2CAF}">
      <dsp:nvSpPr>
        <dsp:cNvPr id="0" name=""/>
        <dsp:cNvSpPr/>
      </dsp:nvSpPr>
      <dsp:spPr>
        <a:xfrm>
          <a:off x="1258342" y="2722158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7C1F7-3834-C047-A510-5F637ECA06DE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89290-687C-054A-9A1B-F2F34F4A2BA6}">
      <dsp:nvSpPr>
        <dsp:cNvPr id="0" name=""/>
        <dsp:cNvSpPr/>
      </dsp:nvSpPr>
      <dsp:spPr>
        <a:xfrm>
          <a:off x="0" y="2765367"/>
          <a:ext cx="1258342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Hallucinated APIs or features</a:t>
          </a:r>
          <a:endParaRPr lang="en-US" sz="1500" kern="1200"/>
        </a:p>
      </dsp:txBody>
      <dsp:txXfrm>
        <a:off x="0" y="2765367"/>
        <a:ext cx="1258342" cy="2765367"/>
      </dsp:txXfrm>
    </dsp:sp>
    <dsp:sp modelId="{DE377123-5545-2443-8EEC-2F3320B86642}">
      <dsp:nvSpPr>
        <dsp:cNvPr id="0" name=""/>
        <dsp:cNvSpPr/>
      </dsp:nvSpPr>
      <dsp:spPr>
        <a:xfrm>
          <a:off x="1352718" y="2797875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 might confidently suggest functions or packages that don't exist</a:t>
          </a:r>
        </a:p>
      </dsp:txBody>
      <dsp:txXfrm>
        <a:off x="1352718" y="2797875"/>
        <a:ext cx="4938995" cy="650158"/>
      </dsp:txXfrm>
    </dsp:sp>
    <dsp:sp modelId="{B39020CC-FBB3-B04D-8341-90BEBCC892BB}">
      <dsp:nvSpPr>
        <dsp:cNvPr id="0" name=""/>
        <dsp:cNvSpPr/>
      </dsp:nvSpPr>
      <dsp:spPr>
        <a:xfrm>
          <a:off x="1258342" y="3448033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E0901-7539-0844-B036-C7BC2DA195FD}">
      <dsp:nvSpPr>
        <dsp:cNvPr id="0" name=""/>
        <dsp:cNvSpPr/>
      </dsp:nvSpPr>
      <dsp:spPr>
        <a:xfrm>
          <a:off x="1352718" y="3480541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Verify that imports, methods, and configuration options are real</a:t>
          </a:r>
        </a:p>
      </dsp:txBody>
      <dsp:txXfrm>
        <a:off x="1352718" y="3480541"/>
        <a:ext cx="4938995" cy="650158"/>
      </dsp:txXfrm>
    </dsp:sp>
    <dsp:sp modelId="{25493806-18E3-0141-BCF7-91F621EB4FAE}">
      <dsp:nvSpPr>
        <dsp:cNvPr id="0" name=""/>
        <dsp:cNvSpPr/>
      </dsp:nvSpPr>
      <dsp:spPr>
        <a:xfrm>
          <a:off x="1258342" y="4130700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A48BD-80F6-B842-93AF-E2A90CB26816}">
      <dsp:nvSpPr>
        <dsp:cNvPr id="0" name=""/>
        <dsp:cNvSpPr/>
      </dsp:nvSpPr>
      <dsp:spPr>
        <a:xfrm>
          <a:off x="1352718" y="4163208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Quick check: does it appear in the official docs?</a:t>
          </a:r>
        </a:p>
      </dsp:txBody>
      <dsp:txXfrm>
        <a:off x="1352718" y="4163208"/>
        <a:ext cx="4938995" cy="650158"/>
      </dsp:txXfrm>
    </dsp:sp>
    <dsp:sp modelId="{AA20624E-E725-1F44-B9D7-EF7AE207C51D}">
      <dsp:nvSpPr>
        <dsp:cNvPr id="0" name=""/>
        <dsp:cNvSpPr/>
      </dsp:nvSpPr>
      <dsp:spPr>
        <a:xfrm>
          <a:off x="1258342" y="4813366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03BB9-87C8-BF4C-9E80-C88B64525D80}">
      <dsp:nvSpPr>
        <dsp:cNvPr id="0" name=""/>
        <dsp:cNvSpPr/>
      </dsp:nvSpPr>
      <dsp:spPr>
        <a:xfrm>
          <a:off x="1352718" y="4845874"/>
          <a:ext cx="4938995" cy="6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MCP servers that are able to give the model latest information</a:t>
          </a:r>
        </a:p>
      </dsp:txBody>
      <dsp:txXfrm>
        <a:off x="1352718" y="4845874"/>
        <a:ext cx="4938995" cy="650158"/>
      </dsp:txXfrm>
    </dsp:sp>
    <dsp:sp modelId="{58BB30CD-F714-C14A-8003-7BD35C4A24F1}">
      <dsp:nvSpPr>
        <dsp:cNvPr id="0" name=""/>
        <dsp:cNvSpPr/>
      </dsp:nvSpPr>
      <dsp:spPr>
        <a:xfrm>
          <a:off x="1258342" y="5496032"/>
          <a:ext cx="50333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16817-E4FE-1546-955D-930DFACE00CD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C0235-20A9-D34A-9D73-B47518C40AC3}">
      <dsp:nvSpPr>
        <dsp:cNvPr id="0" name=""/>
        <dsp:cNvSpPr/>
      </dsp:nvSpPr>
      <dsp:spPr>
        <a:xfrm>
          <a:off x="0" y="2700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Be Clear and Specific</a:t>
          </a:r>
          <a:endParaRPr lang="en-US" sz="1900" kern="1200"/>
        </a:p>
      </dsp:txBody>
      <dsp:txXfrm>
        <a:off x="0" y="2700"/>
        <a:ext cx="1258342" cy="1841777"/>
      </dsp:txXfrm>
    </dsp:sp>
    <dsp:sp modelId="{1038F384-7472-BD46-9273-2C19FA5117E1}">
      <dsp:nvSpPr>
        <dsp:cNvPr id="0" name=""/>
        <dsp:cNvSpPr/>
      </dsp:nvSpPr>
      <dsp:spPr>
        <a:xfrm>
          <a:off x="1352718" y="31478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State exactly what you want rather than what you don't want</a:t>
          </a:r>
        </a:p>
      </dsp:txBody>
      <dsp:txXfrm>
        <a:off x="1352718" y="31478"/>
        <a:ext cx="4938995" cy="575555"/>
      </dsp:txXfrm>
    </dsp:sp>
    <dsp:sp modelId="{8B15485F-5C42-7044-A10B-E095F5AF4C39}">
      <dsp:nvSpPr>
        <dsp:cNvPr id="0" name=""/>
        <dsp:cNvSpPr/>
      </dsp:nvSpPr>
      <dsp:spPr>
        <a:xfrm>
          <a:off x="1258342" y="607033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54956-C6AD-CA46-BC18-1F9DAE5BF22B}">
      <dsp:nvSpPr>
        <dsp:cNvPr id="0" name=""/>
        <dsp:cNvSpPr/>
      </dsp:nvSpPr>
      <dsp:spPr>
        <a:xfrm>
          <a:off x="1352718" y="635811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Include relevant details, constraints, and requirements upfront</a:t>
          </a:r>
        </a:p>
      </dsp:txBody>
      <dsp:txXfrm>
        <a:off x="1352718" y="635811"/>
        <a:ext cx="4938995" cy="575555"/>
      </dsp:txXfrm>
    </dsp:sp>
    <dsp:sp modelId="{CDB36115-D68B-F64E-9844-065101F15B73}">
      <dsp:nvSpPr>
        <dsp:cNvPr id="0" name=""/>
        <dsp:cNvSpPr/>
      </dsp:nvSpPr>
      <dsp:spPr>
        <a:xfrm>
          <a:off x="1258342" y="1211367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CBA38-F167-E445-B7BF-6A7FF3C04AF6}">
      <dsp:nvSpPr>
        <dsp:cNvPr id="0" name=""/>
        <dsp:cNvSpPr/>
      </dsp:nvSpPr>
      <dsp:spPr>
        <a:xfrm>
          <a:off x="1352718" y="1240145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Specify the desired format, length, or structure</a:t>
          </a:r>
        </a:p>
      </dsp:txBody>
      <dsp:txXfrm>
        <a:off x="1352718" y="1240145"/>
        <a:ext cx="4938995" cy="575555"/>
      </dsp:txXfrm>
    </dsp:sp>
    <dsp:sp modelId="{E041D4C8-B280-014B-A0ED-BB5FC6443589}">
      <dsp:nvSpPr>
        <dsp:cNvPr id="0" name=""/>
        <dsp:cNvSpPr/>
      </dsp:nvSpPr>
      <dsp:spPr>
        <a:xfrm>
          <a:off x="1258342" y="1815700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6CC8-6443-C64E-A67A-1C197865B161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EC4DB-192C-FA4D-AF48-B091FB1722EE}">
      <dsp:nvSpPr>
        <dsp:cNvPr id="0" name=""/>
        <dsp:cNvSpPr/>
      </dsp:nvSpPr>
      <dsp:spPr>
        <a:xfrm>
          <a:off x="0" y="1844478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Provide Context</a:t>
          </a:r>
          <a:endParaRPr lang="en-US" sz="1900" kern="1200"/>
        </a:p>
      </dsp:txBody>
      <dsp:txXfrm>
        <a:off x="0" y="1844478"/>
        <a:ext cx="1258342" cy="1841777"/>
      </dsp:txXfrm>
    </dsp:sp>
    <dsp:sp modelId="{109BF8EE-1558-FF45-8B2D-48A4BF9A73A6}">
      <dsp:nvSpPr>
        <dsp:cNvPr id="0" name=""/>
        <dsp:cNvSpPr/>
      </dsp:nvSpPr>
      <dsp:spPr>
        <a:xfrm>
          <a:off x="1352718" y="1873256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Explain the purpose or use case</a:t>
          </a:r>
        </a:p>
      </dsp:txBody>
      <dsp:txXfrm>
        <a:off x="1352718" y="1873256"/>
        <a:ext cx="4938995" cy="575555"/>
      </dsp:txXfrm>
    </dsp:sp>
    <dsp:sp modelId="{2F64D58E-EB0C-924F-B0EC-45FF592ECF03}">
      <dsp:nvSpPr>
        <dsp:cNvPr id="0" name=""/>
        <dsp:cNvSpPr/>
      </dsp:nvSpPr>
      <dsp:spPr>
        <a:xfrm>
          <a:off x="1258342" y="2448811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32E9F-B57D-2F4F-8CEA-53A7CF60DCA0}">
      <dsp:nvSpPr>
        <dsp:cNvPr id="0" name=""/>
        <dsp:cNvSpPr/>
      </dsp:nvSpPr>
      <dsp:spPr>
        <a:xfrm>
          <a:off x="1352718" y="2477589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Share relevant background information</a:t>
          </a:r>
        </a:p>
      </dsp:txBody>
      <dsp:txXfrm>
        <a:off x="1352718" y="2477589"/>
        <a:ext cx="4938995" cy="575555"/>
      </dsp:txXfrm>
    </dsp:sp>
    <dsp:sp modelId="{5B0452B4-4254-2D48-9F1C-D8B16669EB33}">
      <dsp:nvSpPr>
        <dsp:cNvPr id="0" name=""/>
        <dsp:cNvSpPr/>
      </dsp:nvSpPr>
      <dsp:spPr>
        <a:xfrm>
          <a:off x="1258342" y="3053145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C6D9A-46E2-7D42-BA50-F7460A6E67AE}">
      <dsp:nvSpPr>
        <dsp:cNvPr id="0" name=""/>
        <dsp:cNvSpPr/>
      </dsp:nvSpPr>
      <dsp:spPr>
        <a:xfrm>
          <a:off x="1352718" y="3081923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Define your audience or perspective</a:t>
          </a:r>
        </a:p>
      </dsp:txBody>
      <dsp:txXfrm>
        <a:off x="1352718" y="3081923"/>
        <a:ext cx="4938995" cy="575555"/>
      </dsp:txXfrm>
    </dsp:sp>
    <dsp:sp modelId="{35626624-9F0F-874E-96A8-EFBA566FB0A4}">
      <dsp:nvSpPr>
        <dsp:cNvPr id="0" name=""/>
        <dsp:cNvSpPr/>
      </dsp:nvSpPr>
      <dsp:spPr>
        <a:xfrm>
          <a:off x="1258342" y="3657478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2A4E9-9F6A-FA41-A510-978C08032970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1E43B-FB84-8542-9745-4FFF14F80A57}">
      <dsp:nvSpPr>
        <dsp:cNvPr id="0" name=""/>
        <dsp:cNvSpPr/>
      </dsp:nvSpPr>
      <dsp:spPr>
        <a:xfrm>
          <a:off x="0" y="3686256"/>
          <a:ext cx="1258342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Use Examples</a:t>
          </a:r>
          <a:endParaRPr lang="en-US" sz="1900" kern="1200"/>
        </a:p>
      </dsp:txBody>
      <dsp:txXfrm>
        <a:off x="0" y="3686256"/>
        <a:ext cx="1258342" cy="1841777"/>
      </dsp:txXfrm>
    </dsp:sp>
    <dsp:sp modelId="{0B0A9A89-6538-1C46-8E5C-39416553ECE0}">
      <dsp:nvSpPr>
        <dsp:cNvPr id="0" name=""/>
        <dsp:cNvSpPr/>
      </dsp:nvSpPr>
      <dsp:spPr>
        <a:xfrm>
          <a:off x="1352718" y="3715034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Show examples of desired outputs (positive examples)</a:t>
          </a:r>
        </a:p>
      </dsp:txBody>
      <dsp:txXfrm>
        <a:off x="1352718" y="3715034"/>
        <a:ext cx="4938995" cy="575555"/>
      </dsp:txXfrm>
    </dsp:sp>
    <dsp:sp modelId="{45E67B6C-F194-B34E-B72A-6E75E0BC4B6D}">
      <dsp:nvSpPr>
        <dsp:cNvPr id="0" name=""/>
        <dsp:cNvSpPr/>
      </dsp:nvSpPr>
      <dsp:spPr>
        <a:xfrm>
          <a:off x="1258342" y="4290589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9D780-0B23-0947-B715-A5C0238F6FEB}">
      <dsp:nvSpPr>
        <dsp:cNvPr id="0" name=""/>
        <dsp:cNvSpPr/>
      </dsp:nvSpPr>
      <dsp:spPr>
        <a:xfrm>
          <a:off x="1352718" y="4319367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Include counterexamples of what to avoid (negative examples)</a:t>
          </a:r>
        </a:p>
      </dsp:txBody>
      <dsp:txXfrm>
        <a:off x="1352718" y="4319367"/>
        <a:ext cx="4938995" cy="575555"/>
      </dsp:txXfrm>
    </dsp:sp>
    <dsp:sp modelId="{D3893A8D-C4B7-5F4C-8446-9DDC4B103AA7}">
      <dsp:nvSpPr>
        <dsp:cNvPr id="0" name=""/>
        <dsp:cNvSpPr/>
      </dsp:nvSpPr>
      <dsp:spPr>
        <a:xfrm>
          <a:off x="1258342" y="4894923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12DA2-FE53-8B4D-A1BC-92EFC155A380}">
      <dsp:nvSpPr>
        <dsp:cNvPr id="0" name=""/>
        <dsp:cNvSpPr/>
      </dsp:nvSpPr>
      <dsp:spPr>
        <a:xfrm>
          <a:off x="1352718" y="4923701"/>
          <a:ext cx="4938995" cy="575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Demonstrates patterns more effectively than descriptions alone</a:t>
          </a:r>
        </a:p>
      </dsp:txBody>
      <dsp:txXfrm>
        <a:off x="1352718" y="4923701"/>
        <a:ext cx="4938995" cy="575555"/>
      </dsp:txXfrm>
    </dsp:sp>
    <dsp:sp modelId="{B5EB421E-3A20-B04B-8768-CBAA999C5B48}">
      <dsp:nvSpPr>
        <dsp:cNvPr id="0" name=""/>
        <dsp:cNvSpPr/>
      </dsp:nvSpPr>
      <dsp:spPr>
        <a:xfrm>
          <a:off x="1258342" y="5499256"/>
          <a:ext cx="50333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846B-45EA-1343-9CA4-BDFB3AA360E6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In Flutter, widgets are the building blocks of the UI </a:t>
          </a:r>
          <a:endParaRPr lang="en-US" sz="3100" kern="1200"/>
        </a:p>
      </dsp:txBody>
      <dsp:txXfrm>
        <a:off x="84655" y="121095"/>
        <a:ext cx="6497523" cy="1564849"/>
      </dsp:txXfrm>
    </dsp:sp>
    <dsp:sp modelId="{B6DCE208-A4DF-5A4E-9A72-F8738408E5F8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 widget describes what the view should look like given its current configuration and state </a:t>
          </a:r>
          <a:endParaRPr lang="en-US" sz="3100" kern="1200"/>
        </a:p>
      </dsp:txBody>
      <dsp:txXfrm>
        <a:off x="84655" y="1944535"/>
        <a:ext cx="6497523" cy="1564849"/>
      </dsp:txXfrm>
    </dsp:sp>
    <dsp:sp modelId="{4B903291-712F-0045-B26B-A17E825284F0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Immutable descriptions of part of the user interface</a:t>
          </a:r>
          <a:endParaRPr lang="en-US" sz="3100" kern="1200"/>
        </a:p>
      </dsp:txBody>
      <dsp:txXfrm>
        <a:off x="84655" y="3767974"/>
        <a:ext cx="6497523" cy="15648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21BFA-FFAF-2944-9528-E638156E230D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58A225-95D8-1C4A-B3D3-093C270A30B9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Flutter apps are structured as a tree of widgets </a:t>
          </a:r>
          <a:endParaRPr lang="en-US" sz="3600" kern="1200"/>
        </a:p>
      </dsp:txBody>
      <dsp:txXfrm>
        <a:off x="0" y="0"/>
        <a:ext cx="6666833" cy="1363480"/>
      </dsp:txXfrm>
    </dsp:sp>
    <dsp:sp modelId="{87DCF6B2-FD20-9347-9B82-6036B32BE674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8A1869-95B4-DB4A-859A-840C47499190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Parent widgets contain child widgets </a:t>
          </a:r>
          <a:endParaRPr lang="en-US" sz="3600" kern="1200"/>
        </a:p>
      </dsp:txBody>
      <dsp:txXfrm>
        <a:off x="0" y="1363480"/>
        <a:ext cx="6666833" cy="1363480"/>
      </dsp:txXfrm>
    </dsp:sp>
    <dsp:sp modelId="{932C1D7A-B28A-FA40-8E89-260CF391CE17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69896-E63B-634E-80A6-174726E50660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Root widget at the top, leaf widgets at the bottom </a:t>
          </a:r>
          <a:endParaRPr lang="en-US" sz="3600" kern="1200"/>
        </a:p>
      </dsp:txBody>
      <dsp:txXfrm>
        <a:off x="0" y="2726960"/>
        <a:ext cx="6666833" cy="1363480"/>
      </dsp:txXfrm>
    </dsp:sp>
    <dsp:sp modelId="{DDB3843F-0887-F341-ABD9-237CE6785AAA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5EA88B-418D-4946-98AE-15EA06A3AF91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Example hierarchy: MaterialApp → Scaffold → Column → Text</a:t>
          </a:r>
          <a:endParaRPr lang="en-US" sz="3600" kern="1200"/>
        </a:p>
      </dsp:txBody>
      <dsp:txXfrm>
        <a:off x="0" y="4090440"/>
        <a:ext cx="6666833" cy="1363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0379A-9D0E-E141-8C1F-B515E80A99CD}">
      <dsp:nvSpPr>
        <dsp:cNvPr id="0" name=""/>
        <dsp:cNvSpPr/>
      </dsp:nvSpPr>
      <dsp:spPr>
        <a:xfrm>
          <a:off x="0" y="0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Declara</a:t>
          </a:r>
          <a:r>
            <a:rPr lang="en-US" sz="1700" kern="1200"/>
            <a:t>tive UI</a:t>
          </a:r>
        </a:p>
      </dsp:txBody>
      <dsp:txXfrm>
        <a:off x="19660" y="19660"/>
        <a:ext cx="3818784" cy="631906"/>
      </dsp:txXfrm>
    </dsp:sp>
    <dsp:sp modelId="{E1B49125-9547-0A44-8C2D-4BCB79FBF966}">
      <dsp:nvSpPr>
        <dsp:cNvPr id="0" name=""/>
        <dsp:cNvSpPr/>
      </dsp:nvSpPr>
      <dsp:spPr>
        <a:xfrm>
          <a:off x="345121" y="764451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Describe WHAT the UI should look like, not HOW to build it </a:t>
          </a:r>
          <a:endParaRPr lang="en-US" sz="1700" kern="1200"/>
        </a:p>
      </dsp:txBody>
      <dsp:txXfrm>
        <a:off x="364781" y="784111"/>
        <a:ext cx="3800886" cy="631906"/>
      </dsp:txXfrm>
    </dsp:sp>
    <dsp:sp modelId="{6325901C-6503-A14B-AB2F-7953BB74C486}">
      <dsp:nvSpPr>
        <dsp:cNvPr id="0" name=""/>
        <dsp:cNvSpPr/>
      </dsp:nvSpPr>
      <dsp:spPr>
        <a:xfrm>
          <a:off x="690242" y="1528903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UI = f(state) - UI is a function of state </a:t>
          </a:r>
          <a:endParaRPr lang="en-US" sz="1700" kern="1200"/>
        </a:p>
      </dsp:txBody>
      <dsp:txXfrm>
        <a:off x="709902" y="1548563"/>
        <a:ext cx="3800886" cy="631906"/>
      </dsp:txXfrm>
    </dsp:sp>
    <dsp:sp modelId="{2079BA1A-6FEF-8D4F-B2E4-24A8435FF57F}">
      <dsp:nvSpPr>
        <dsp:cNvPr id="0" name=""/>
        <dsp:cNvSpPr/>
      </dsp:nvSpPr>
      <dsp:spPr>
        <a:xfrm>
          <a:off x="1035363" y="2293355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When state changes, Flutter rebuilds the widget tree </a:t>
          </a:r>
          <a:endParaRPr lang="en-US" sz="1700" kern="1200"/>
        </a:p>
      </dsp:txBody>
      <dsp:txXfrm>
        <a:off x="1055023" y="2313015"/>
        <a:ext cx="3800886" cy="631906"/>
      </dsp:txXfrm>
    </dsp:sp>
    <dsp:sp modelId="{A1D3BF0C-B192-4845-ABC2-869BF3EB8367}">
      <dsp:nvSpPr>
        <dsp:cNvPr id="0" name=""/>
        <dsp:cNvSpPr/>
      </dsp:nvSpPr>
      <dsp:spPr>
        <a:xfrm>
          <a:off x="1380485" y="3057807"/>
          <a:ext cx="4621624" cy="671226"/>
        </a:xfrm>
        <a:prstGeom prst="roundRect">
          <a:avLst>
            <a:gd name="adj" fmla="val 1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Contrast with imperative approach (Android/iOS traditional)</a:t>
          </a:r>
          <a:endParaRPr lang="en-US" sz="1700" kern="1200"/>
        </a:p>
      </dsp:txBody>
      <dsp:txXfrm>
        <a:off x="1400145" y="3077467"/>
        <a:ext cx="3800886" cy="631906"/>
      </dsp:txXfrm>
    </dsp:sp>
    <dsp:sp modelId="{73A3D8B9-AA10-0642-B86E-1230E48BF402}">
      <dsp:nvSpPr>
        <dsp:cNvPr id="0" name=""/>
        <dsp:cNvSpPr/>
      </dsp:nvSpPr>
      <dsp:spPr>
        <a:xfrm>
          <a:off x="4185327" y="490367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83494" y="490367"/>
        <a:ext cx="239962" cy="328313"/>
      </dsp:txXfrm>
    </dsp:sp>
    <dsp:sp modelId="{C00770AD-0CAC-5048-9E70-0222C3795CD8}">
      <dsp:nvSpPr>
        <dsp:cNvPr id="0" name=""/>
        <dsp:cNvSpPr/>
      </dsp:nvSpPr>
      <dsp:spPr>
        <a:xfrm>
          <a:off x="4530449" y="1254819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28616" y="1254819"/>
        <a:ext cx="239962" cy="328313"/>
      </dsp:txXfrm>
    </dsp:sp>
    <dsp:sp modelId="{63F5B276-7C58-604B-A2FE-355524208F81}">
      <dsp:nvSpPr>
        <dsp:cNvPr id="0" name=""/>
        <dsp:cNvSpPr/>
      </dsp:nvSpPr>
      <dsp:spPr>
        <a:xfrm>
          <a:off x="4875570" y="2008084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973737" y="2008084"/>
        <a:ext cx="239962" cy="328313"/>
      </dsp:txXfrm>
    </dsp:sp>
    <dsp:sp modelId="{F8EC8544-BC19-D249-A3BD-12B6277E8DBF}">
      <dsp:nvSpPr>
        <dsp:cNvPr id="0" name=""/>
        <dsp:cNvSpPr/>
      </dsp:nvSpPr>
      <dsp:spPr>
        <a:xfrm>
          <a:off x="5220691" y="2779994"/>
          <a:ext cx="436296" cy="436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18858" y="2779994"/>
        <a:ext cx="239962" cy="3283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AD304-339E-9640-9AF3-164726F85E19}">
      <dsp:nvSpPr>
        <dsp:cNvPr id="0" name=""/>
        <dsp:cNvSpPr/>
      </dsp:nvSpPr>
      <dsp:spPr>
        <a:xfrm>
          <a:off x="0" y="1304825"/>
          <a:ext cx="66668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49414-CEA0-314C-A874-8306E9EFEDB5}">
      <dsp:nvSpPr>
        <dsp:cNvPr id="0" name=""/>
        <dsp:cNvSpPr/>
      </dsp:nvSpPr>
      <dsp:spPr>
        <a:xfrm>
          <a:off x="333341" y="1053905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Purpose: Arrange and position other widgets </a:t>
          </a:r>
        </a:p>
      </dsp:txBody>
      <dsp:txXfrm>
        <a:off x="357839" y="1078403"/>
        <a:ext cx="4617787" cy="452844"/>
      </dsp:txXfrm>
    </dsp:sp>
    <dsp:sp modelId="{FB2DC163-A8C2-C945-AD47-BCD2CCAC7E5B}">
      <dsp:nvSpPr>
        <dsp:cNvPr id="0" name=""/>
        <dsp:cNvSpPr/>
      </dsp:nvSpPr>
      <dsp:spPr>
        <a:xfrm>
          <a:off x="0" y="2075945"/>
          <a:ext cx="66668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730F-CDE5-184E-B49F-F34354E78D10}">
      <dsp:nvSpPr>
        <dsp:cNvPr id="0" name=""/>
        <dsp:cNvSpPr/>
      </dsp:nvSpPr>
      <dsp:spPr>
        <a:xfrm>
          <a:off x="333341" y="1825025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Control spacing, alignment, and sizing</a:t>
          </a:r>
        </a:p>
      </dsp:txBody>
      <dsp:txXfrm>
        <a:off x="357839" y="1849523"/>
        <a:ext cx="4617787" cy="452844"/>
      </dsp:txXfrm>
    </dsp:sp>
    <dsp:sp modelId="{AE815F72-1EA1-E540-B37C-D9EC428FA5BA}">
      <dsp:nvSpPr>
        <dsp:cNvPr id="0" name=""/>
        <dsp:cNvSpPr/>
      </dsp:nvSpPr>
      <dsp:spPr>
        <a:xfrm>
          <a:off x="0" y="2847064"/>
          <a:ext cx="6666833" cy="155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Container: Single-child layout widget with styling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Row: Horizontal arrangement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Column: Vertical arrangement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Stack: Overlapping widgets</a:t>
          </a:r>
        </a:p>
      </dsp:txBody>
      <dsp:txXfrm>
        <a:off x="0" y="2847064"/>
        <a:ext cx="6666833" cy="1552949"/>
      </dsp:txXfrm>
    </dsp:sp>
    <dsp:sp modelId="{E74E0DDB-A460-C74A-A4D8-C0379C0C950D}">
      <dsp:nvSpPr>
        <dsp:cNvPr id="0" name=""/>
        <dsp:cNvSpPr/>
      </dsp:nvSpPr>
      <dsp:spPr>
        <a:xfrm>
          <a:off x="333341" y="2596144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Examples:  </a:t>
          </a:r>
        </a:p>
      </dsp:txBody>
      <dsp:txXfrm>
        <a:off x="357839" y="2620642"/>
        <a:ext cx="4617787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3. Agent assisted coding, Flutter Widgets &amp; UI Elements, Async vs Threads</a:t>
            </a:r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5C8AD-0122-8EF2-E8AE-7E0B5806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37906-C0B9-4E9B-E0BD-8D9AE145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3" y="1440532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Flutter Widgets and Built in UI elements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78D02A-AB3B-862B-1157-F4468A51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8"/>
          <a:stretch>
            <a:fillRect/>
          </a:stretch>
        </p:blipFill>
        <p:spPr>
          <a:xfrm>
            <a:off x="942597" y="660144"/>
            <a:ext cx="5608830" cy="55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FC0FD-C09E-257D-6021-310DB0C4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Introduction to Widgets - Everything is a Widget in Flutter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42CF45D-46C7-356C-328F-B370C3DA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1184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86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61C11-BBD3-C04B-A3D1-8541D7C4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ED70B-0047-E3E1-177C-7FAFF41D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Widget tree</a:t>
            </a:r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EC309E00-40C5-0973-EB0F-CE8006C40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33611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11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79C96-A154-B225-4213-9FE26090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3D362-E7B3-3B29-2A79-6C2D1B54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Paradigm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7FC75C-5BD5-4F3A-D3A4-0B1D7176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9" r="22957" b="-1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38" name="Rectangle 1">
            <a:extLst>
              <a:ext uri="{FF2B5EF4-FFF2-40B4-BE49-F238E27FC236}">
                <a16:creationId xmlns:a16="http://schemas.microsoft.com/office/drawing/2014/main" id="{E819B2E5-3932-C557-E9CF-B7C56EE11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990223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15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27B0D-5C04-2ED8-1D1F-E4E11527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9E538-57D8-951F-8DEA-FA2742B6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StatelessWidget vs StatefulWidget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46868B4-2F92-6F0D-B3B7-96026D0DE2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7003" y="1412489"/>
            <a:ext cx="3610088" cy="43638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</a:rPr>
              <a:t>StatelessWidget</a:t>
            </a:r>
            <a:r>
              <a:rPr lang="en-US" altLang="en-US" sz="2000" dirty="0"/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Immutable, no internal state that changes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Use when UI doesn't change dynamically 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Example: static text, icons, layouts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CCCFF8-2A87-03F0-C375-560BD23FF32B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b="1" dirty="0" err="1"/>
              <a:t>StatefulWidget</a:t>
            </a:r>
            <a:r>
              <a:rPr lang="en-US" altLang="en-US" sz="2000" dirty="0"/>
              <a:t>: Mutable state that can change over time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Use when UI needs to respond to user interaction or data changes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Contains a State object that persists across rebuilds 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Example: forms, animations, real-time data displays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03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4E7CA-61DE-4611-3A90-801F1C16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3A9F3-0211-EDF6-347A-17684E6B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1549199"/>
            <a:ext cx="6589537" cy="3756034"/>
          </a:xfrm>
          <a:prstGeom prst="rect">
            <a:avLst/>
          </a:prstGeom>
        </p:spPr>
      </p:pic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48A9-D8CC-863D-4704-52C031FA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Stateless Widget</a:t>
            </a:r>
          </a:p>
        </p:txBody>
      </p:sp>
    </p:spTree>
    <p:extLst>
      <p:ext uri="{BB962C8B-B14F-4D97-AF65-F5344CB8AC3E}">
        <p14:creationId xmlns:p14="http://schemas.microsoft.com/office/powerpoint/2010/main" val="235127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BED8D-8FC3-C560-6E15-17543F4C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1AB0A-6A83-9F01-4CE2-A82090C24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62" y="623275"/>
            <a:ext cx="5523763" cy="5607882"/>
          </a:xfrm>
          <a:prstGeom prst="rect">
            <a:avLst/>
          </a:prstGeom>
        </p:spPr>
      </p:pic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14682-E877-5FD7-6966-98C26784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 Widget</a:t>
            </a:r>
          </a:p>
        </p:txBody>
      </p:sp>
    </p:spTree>
    <p:extLst>
      <p:ext uri="{BB962C8B-B14F-4D97-AF65-F5344CB8AC3E}">
        <p14:creationId xmlns:p14="http://schemas.microsoft.com/office/powerpoint/2010/main" val="164404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6E282-A9E1-7320-0C40-D56C7F55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D2EB544-A3B1-5FD4-D590-CD72C864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C3BEA-C86E-C7AA-AAE0-D2CE9904F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59D25-FACD-970B-565C-9EFF675B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Converting Stateless Widgets to Stateful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4FF2D-CA3E-976A-CF85-B13D6770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1548374"/>
            <a:ext cx="10901471" cy="23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9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AD344-A82D-F6B2-547B-741A5182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544AE-F43F-0D2D-A154-BB2F5FCA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Layout widgets</a:t>
            </a: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5B961CBA-BA6B-0084-9116-8E167F3A6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92486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71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F4295-C6F0-79C5-40AF-17A72A6A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428FF21C-7E07-B067-A97E-5EA50C8C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8AE4B07-CC02-9579-78F8-6C33590FC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50E1C39-7633-A214-EEAB-1EEB5A72F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4D1161-0218-A6F0-DE00-E4D31816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D84D10B-5F4F-17AE-44BC-4208B9CE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276830E-D57E-27FD-1C60-7452BCFDF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3EAEC-8387-5C63-3761-F5D2939F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Structura</a:t>
            </a:r>
            <a:r>
              <a:rPr lang="en-US" sz="4000" dirty="0">
                <a:solidFill>
                  <a:srgbClr val="FFFFFF"/>
                </a:solidFill>
              </a:rPr>
              <a:t>l Widgets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EC22FDC6-B503-C29B-FC81-7D0FD4226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1171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30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924615EE-88B1-132D-BF2D-80B1705B81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2FF6B-757E-32D9-3E11-70CE8AD6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Agent Assisted Coding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F126A-A47A-99F9-A26D-0F07851F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907747D-1652-7589-1127-06FF5CD1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B486262-5F12-29D7-CD3C-DD05502A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B9AA153-41C2-B221-5349-867210013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2C81A14-5D2A-C795-AAB9-5C8E70438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0783966-CB56-05AD-3E2F-3E2EA9B5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E21DFAC-55FF-8439-7C05-CEC4AF71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A05CB-CDC4-4BC1-983A-0C6388DA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Input Widgets</a:t>
            </a: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43D46A66-A8B7-B883-111A-F8766272B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58540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55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8D6E5-633F-8BED-3373-E18070A4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28F52B5-439D-4C92-B5F7-A9C2E748B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2508D1E-EA70-96F9-7284-D357BA055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B52213F-F27D-38A7-8BE9-83494FF8B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63D18A-22BA-BCF5-8691-C8FB6897B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1D20D61-20B3-3AA0-02AE-ABC01B98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6A4840-AB5A-6C15-57BF-B2C1BAFE0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B897C-1478-3A15-B711-36EAEEBD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Widget Categories – </a:t>
            </a:r>
            <a:r>
              <a:rPr lang="en-US" sz="4000" dirty="0">
                <a:solidFill>
                  <a:srgbClr val="FFFFFF"/>
                </a:solidFill>
              </a:rPr>
              <a:t>Display Widgets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" name="TextBox 2">
            <a:extLst>
              <a:ext uri="{FF2B5EF4-FFF2-40B4-BE49-F238E27FC236}">
                <a16:creationId xmlns:a16="http://schemas.microsoft.com/office/drawing/2014/main" id="{3383D6AE-8DA1-FC82-2E92-658D98FDF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8305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72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BEE55-A437-8DFF-5671-149E5D8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Widget composition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6192B9B2-EFC2-6978-0C37-A904BC6AA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04033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A51528-5344-B584-0664-11BDE25A3053}"/>
              </a:ext>
            </a:extLst>
          </p:cNvPr>
          <p:cNvSpPr txBox="1"/>
          <p:nvPr/>
        </p:nvSpPr>
        <p:spPr>
          <a:xfrm>
            <a:off x="6247911" y="6115964"/>
            <a:ext cx="577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see s2_composition good and bad folders for examples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86FC1D-5064-F7B7-335C-E08B89DFC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4568" y="6032006"/>
            <a:ext cx="582544" cy="5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3474-8B92-CE0F-7696-D904D1CF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919D7-7990-CFEE-CC44-B1DD301E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8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E34C-4996-BB20-F44C-BE21065C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D02C-3F29-DA2E-6E13-44791FE5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3008A-2FFB-D1E6-EBCD-782AD566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7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65D4-2D41-3E61-E96F-5545B2A4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4C6F-ED50-8F54-CE97-35E95D8B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97217-8B2C-4D51-C4DD-07AC71D9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D48E0-D8B3-FA1F-C24D-32173C85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6734-92A0-7187-2C5A-DF0BAA68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2876-198A-44CA-1305-A0BB36EFA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49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6A84D-5B96-E46B-286E-F63E1F21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67D5-EB2A-A243-2181-1BF3EC6F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141D-A001-C557-C981-649D7F177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7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26D9-AAD1-465B-EF14-7C6A2664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A188-1269-BBAB-27DB-C163CF8F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Widget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9D35-AB51-2108-C073-A11A9077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ADAA-88C9-03B3-5240-5A0EDDA0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A21B-7940-1278-BD41-BDCC1F14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17AABB-FEE9-DC74-0D79-0F9A0B744E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339574"/>
            <a:ext cx="568296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keyword when widget never changes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Flutter reuses existing widget instance instead of rebuilding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 performance improvement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Rule: If widget has no mutable state, make it const</a:t>
            </a:r>
          </a:p>
        </p:txBody>
      </p:sp>
    </p:spTree>
    <p:extLst>
      <p:ext uri="{BB962C8B-B14F-4D97-AF65-F5344CB8AC3E}">
        <p14:creationId xmlns:p14="http://schemas.microsoft.com/office/powerpoint/2010/main" val="53302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08C8-1913-CC8D-4499-030D5CC5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Tools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4D9318-1DBE-C205-199F-727900FC5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33321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12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E352-68E6-3AC1-0D76-AD8007DE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2E7A-0D5B-F414-AF1A-A46B1D28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17CD-EDB1-5F5C-DD31-6E81081B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F9774-FB6D-55F6-3924-A8B7FD9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Getting the Most Out of AI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A292A0-063B-F61B-C7C3-77D2EEC1C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47645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52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CED70-BA15-0FB4-74DD-5A804AEC6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F526B-5C3A-7FC4-09FC-8B052780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Getting the Most Out of AI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46FB02D6-E56C-64E7-46A9-83591CE58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717517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22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115CC-AD55-AAFD-63ED-BCFCBD98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Best Practices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4A8F-BA98-E038-8A5D-4CBDE23F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Always review generated code carefully</a:t>
            </a:r>
            <a:endParaRPr lang="en-US" sz="2200" dirty="0"/>
          </a:p>
          <a:p>
            <a:r>
              <a:rPr lang="en-US" sz="2200" dirty="0"/>
              <a:t>Don't blindly copy-paste without understanding what it does</a:t>
            </a:r>
          </a:p>
          <a:p>
            <a:r>
              <a:rPr lang="en-US" sz="2200" dirty="0"/>
              <a:t>Check for security issues (SQL injection, XSS, hardcoded secrets)</a:t>
            </a:r>
          </a:p>
          <a:p>
            <a:r>
              <a:rPr lang="en-US" sz="2200" dirty="0"/>
              <a:t>Verify it follows your project's conventions and style</a:t>
            </a:r>
          </a:p>
          <a:p>
            <a:pPr marL="0" indent="0">
              <a:buNone/>
            </a:pPr>
            <a:r>
              <a:rPr lang="en-US" sz="2200" b="1" dirty="0"/>
              <a:t>Test everything</a:t>
            </a:r>
            <a:endParaRPr lang="en-US" sz="2200" dirty="0"/>
          </a:p>
          <a:p>
            <a:r>
              <a:rPr lang="en-US" sz="2200" dirty="0"/>
              <a:t>AI-generated code can have subtle bugs</a:t>
            </a:r>
          </a:p>
          <a:p>
            <a:r>
              <a:rPr lang="en-US" sz="2200" dirty="0"/>
              <a:t>Write tests or manually verify behavior</a:t>
            </a:r>
          </a:p>
          <a:p>
            <a:r>
              <a:rPr lang="en-US" sz="2200" dirty="0"/>
              <a:t>Edge cases are often missed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543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84AF2-A8F9-B02F-4625-A4116679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B284B-D29A-9C69-D983-7677A953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Practices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399C16E-48EB-421D-1AE7-A55B9C03B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29462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1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77FBEE-D47E-4C3E-A462-60EA2812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42AA-25E8-8C37-2D03-FEC00DB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Prompt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Engineering</a:t>
            </a:r>
          </a:p>
        </p:txBody>
      </p:sp>
      <p:graphicFrame>
        <p:nvGraphicFramePr>
          <p:cNvPr id="24" name="Rectangle 1">
            <a:extLst>
              <a:ext uri="{FF2B5EF4-FFF2-40B4-BE49-F238E27FC236}">
                <a16:creationId xmlns:a16="http://schemas.microsoft.com/office/drawing/2014/main" id="{F3849EDC-34BF-A0C0-FEE9-DC2A90406D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64823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0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4C2E6-9B0E-53DA-A7FE-DEFAAE09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75F1B-C3AD-BEF3-6D1D-F30251E8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Prompt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E184D-E99F-503C-9930-4FE7D0F3FE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b="1"/>
              <a:t>Break Down Complex Tasks</a:t>
            </a:r>
            <a:endParaRPr lang="en-US" sz="2000"/>
          </a:p>
          <a:p>
            <a:r>
              <a:rPr lang="en-US" sz="2000"/>
              <a:t>Split multi-part requests into clear steps</a:t>
            </a:r>
          </a:p>
          <a:p>
            <a:r>
              <a:rPr lang="en-US" sz="2000"/>
              <a:t>Use numbered lists for sequential tasks</a:t>
            </a:r>
          </a:p>
          <a:p>
            <a:r>
              <a:rPr lang="en-US" sz="2000"/>
              <a:t>Ask for step-by-step reasoning when needed</a:t>
            </a:r>
          </a:p>
          <a:p>
            <a:pPr marL="0" indent="0">
              <a:buNone/>
            </a:pPr>
            <a:r>
              <a:rPr lang="en-US" sz="2000" b="1"/>
              <a:t>Specify Output Format</a:t>
            </a:r>
            <a:endParaRPr lang="en-US" sz="2000"/>
          </a:p>
          <a:p>
            <a:r>
              <a:rPr lang="en-US" sz="2000"/>
              <a:t>Request specific structures (tables, bullet points, code blocks)</a:t>
            </a:r>
          </a:p>
          <a:p>
            <a:r>
              <a:rPr lang="en-US" sz="2000"/>
              <a:t>Ask for XML tags to organize different sections</a:t>
            </a:r>
          </a:p>
          <a:p>
            <a:r>
              <a:rPr lang="en-US" sz="2000"/>
              <a:t>Define tone, style, or technical level</a:t>
            </a:r>
          </a:p>
          <a:p>
            <a:pPr marL="0" indent="0">
              <a:buNone/>
            </a:pPr>
            <a:r>
              <a:rPr lang="en-US" sz="2000" b="1"/>
              <a:t>Effective Patterns</a:t>
            </a:r>
            <a:endParaRPr lang="en-US" sz="2000"/>
          </a:p>
          <a:p>
            <a:r>
              <a:rPr lang="en-US" sz="2000"/>
              <a:t>"Act as a [role]..." for perspective-taking</a:t>
            </a:r>
          </a:p>
          <a:p>
            <a:r>
              <a:rPr lang="en-US" sz="2000"/>
              <a:t>"Think step-by-step" for reasoning tasks</a:t>
            </a:r>
          </a:p>
          <a:p>
            <a:r>
              <a:rPr lang="en-US" sz="2000"/>
              <a:t>"Before answering, consider..." for analysis</a:t>
            </a:r>
          </a:p>
          <a:p>
            <a:r>
              <a:rPr lang="en-US" sz="2000"/>
              <a:t>"Output in [format]" for structured responses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8654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4677</TotalTime>
  <Words>981</Words>
  <Application>Microsoft Macintosh PowerPoint</Application>
  <PresentationFormat>Widescreen</PresentationFormat>
  <Paragraphs>148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Arial Unicode MS</vt:lpstr>
      <vt:lpstr>Calibri</vt:lpstr>
      <vt:lpstr>Office Theme</vt:lpstr>
      <vt:lpstr>Mobile and Embedded Computing</vt:lpstr>
      <vt:lpstr>Agent Assisted Coding</vt:lpstr>
      <vt:lpstr>Tools</vt:lpstr>
      <vt:lpstr>Getting the Most Out of AI</vt:lpstr>
      <vt:lpstr>Getting the Most Out of AI</vt:lpstr>
      <vt:lpstr>Best Practices</vt:lpstr>
      <vt:lpstr>Best Practices</vt:lpstr>
      <vt:lpstr>Prompt Engineering</vt:lpstr>
      <vt:lpstr>Prompt Engineering</vt:lpstr>
      <vt:lpstr>Flutter Widgets and Built in UI elements</vt:lpstr>
      <vt:lpstr>Introduction to Widgets - Everything is a Widget in Flutter</vt:lpstr>
      <vt:lpstr>Widget tree</vt:lpstr>
      <vt:lpstr>Paradigm</vt:lpstr>
      <vt:lpstr>StatelessWidget vs StatefulWidget</vt:lpstr>
      <vt:lpstr>Stateless Widget</vt:lpstr>
      <vt:lpstr>Stateful Widget</vt:lpstr>
      <vt:lpstr>Converting Stateless Widgets to Stateful</vt:lpstr>
      <vt:lpstr>Widget Categories – Layout widgets</vt:lpstr>
      <vt:lpstr>Widget Categories – Structural Widgets</vt:lpstr>
      <vt:lpstr>Widget Categories – Input Widgets</vt:lpstr>
      <vt:lpstr>Widget Categories – Display Widgets</vt:lpstr>
      <vt:lpstr>Widget composition </vt:lpstr>
      <vt:lpstr>Basic Layout Widgets</vt:lpstr>
      <vt:lpstr>Material Design Widgets</vt:lpstr>
      <vt:lpstr>Input Widgets</vt:lpstr>
      <vt:lpstr>Display Widgets</vt:lpstr>
      <vt:lpstr>Scrolling Widgets</vt:lpstr>
      <vt:lpstr>Common Widget Properties</vt:lpstr>
      <vt:lpstr>Performance optimizations</vt:lpstr>
      <vt:lpstr>Concurrency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30</cp:revision>
  <dcterms:created xsi:type="dcterms:W3CDTF">2025-09-15T16:44:45Z</dcterms:created>
  <dcterms:modified xsi:type="dcterms:W3CDTF">2025-10-11T17:14:27Z</dcterms:modified>
</cp:coreProperties>
</file>